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2" r:id="rId2"/>
  </p:sldMasterIdLst>
  <p:notesMasterIdLst>
    <p:notesMasterId r:id="rId52"/>
  </p:notesMasterIdLst>
  <p:sldIdLst>
    <p:sldId id="342" r:id="rId3"/>
    <p:sldId id="348" r:id="rId4"/>
    <p:sldId id="349" r:id="rId5"/>
    <p:sldId id="350" r:id="rId6"/>
    <p:sldId id="344" r:id="rId7"/>
    <p:sldId id="345" r:id="rId8"/>
    <p:sldId id="346" r:id="rId9"/>
    <p:sldId id="347" r:id="rId10"/>
    <p:sldId id="365" r:id="rId11"/>
    <p:sldId id="369" r:id="rId12"/>
    <p:sldId id="351" r:id="rId13"/>
    <p:sldId id="352" r:id="rId14"/>
    <p:sldId id="353" r:id="rId15"/>
    <p:sldId id="355" r:id="rId16"/>
    <p:sldId id="356" r:id="rId17"/>
    <p:sldId id="357" r:id="rId18"/>
    <p:sldId id="370" r:id="rId19"/>
    <p:sldId id="358" r:id="rId20"/>
    <p:sldId id="359" r:id="rId21"/>
    <p:sldId id="360" r:id="rId22"/>
    <p:sldId id="371" r:id="rId23"/>
    <p:sldId id="372" r:id="rId24"/>
    <p:sldId id="361" r:id="rId25"/>
    <p:sldId id="362" r:id="rId26"/>
    <p:sldId id="363" r:id="rId27"/>
    <p:sldId id="368" r:id="rId28"/>
    <p:sldId id="256" r:id="rId29"/>
    <p:sldId id="268" r:id="rId30"/>
    <p:sldId id="267" r:id="rId31"/>
    <p:sldId id="266" r:id="rId32"/>
    <p:sldId id="373" r:id="rId33"/>
    <p:sldId id="375" r:id="rId34"/>
    <p:sldId id="378" r:id="rId35"/>
    <p:sldId id="380" r:id="rId36"/>
    <p:sldId id="386" r:id="rId37"/>
    <p:sldId id="379" r:id="rId38"/>
    <p:sldId id="383" r:id="rId39"/>
    <p:sldId id="385" r:id="rId40"/>
    <p:sldId id="384" r:id="rId41"/>
    <p:sldId id="389" r:id="rId42"/>
    <p:sldId id="390" r:id="rId43"/>
    <p:sldId id="388" r:id="rId44"/>
    <p:sldId id="387" r:id="rId45"/>
    <p:sldId id="394" r:id="rId46"/>
    <p:sldId id="392" r:id="rId47"/>
    <p:sldId id="393" r:id="rId48"/>
    <p:sldId id="396" r:id="rId49"/>
    <p:sldId id="395" r:id="rId50"/>
    <p:sldId id="391" r:id="rId51"/>
  </p:sldIdLst>
  <p:sldSz cx="12192000" cy="6858000"/>
  <p:notesSz cx="6858000" cy="9144000"/>
  <p:custDataLst>
    <p:tags r:id="rId5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4EEBFF5-90E3-B04F-85E1-2D90157BDDC5}">
          <p14:sldIdLst>
            <p14:sldId id="342"/>
            <p14:sldId id="348"/>
            <p14:sldId id="349"/>
            <p14:sldId id="350"/>
            <p14:sldId id="344"/>
            <p14:sldId id="345"/>
            <p14:sldId id="346"/>
            <p14:sldId id="347"/>
            <p14:sldId id="365"/>
            <p14:sldId id="369"/>
            <p14:sldId id="351"/>
            <p14:sldId id="352"/>
            <p14:sldId id="353"/>
            <p14:sldId id="355"/>
            <p14:sldId id="356"/>
            <p14:sldId id="357"/>
            <p14:sldId id="370"/>
            <p14:sldId id="358"/>
            <p14:sldId id="359"/>
            <p14:sldId id="360"/>
            <p14:sldId id="371"/>
            <p14:sldId id="372"/>
            <p14:sldId id="361"/>
            <p14:sldId id="362"/>
            <p14:sldId id="363"/>
            <p14:sldId id="368"/>
            <p14:sldId id="256"/>
            <p14:sldId id="268"/>
            <p14:sldId id="267"/>
            <p14:sldId id="266"/>
            <p14:sldId id="373"/>
            <p14:sldId id="375"/>
            <p14:sldId id="378"/>
            <p14:sldId id="380"/>
            <p14:sldId id="386"/>
            <p14:sldId id="379"/>
            <p14:sldId id="383"/>
            <p14:sldId id="385"/>
            <p14:sldId id="384"/>
            <p14:sldId id="389"/>
            <p14:sldId id="390"/>
            <p14:sldId id="388"/>
            <p14:sldId id="387"/>
            <p14:sldId id="394"/>
            <p14:sldId id="392"/>
            <p14:sldId id="393"/>
            <p14:sldId id="396"/>
            <p14:sldId id="395"/>
            <p14:sldId id="39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u Xingrui" initials="GX" lastIdx="2" clrIdx="0">
    <p:extLst>
      <p:ext uri="{19B8F6BF-5375-455C-9EA6-DF929625EA0E}">
        <p15:presenceInfo xmlns:p15="http://schemas.microsoft.com/office/powerpoint/2012/main" userId="3c2c0ad45b899ef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8A00"/>
    <a:srgbClr val="FEF3D2"/>
    <a:srgbClr val="CC4A4A"/>
    <a:srgbClr val="EAECEF"/>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463" autoAdjust="0"/>
    <p:restoredTop sz="95928" autoAdjust="0"/>
  </p:normalViewPr>
  <p:slideViewPr>
    <p:cSldViewPr snapToGrid="0">
      <p:cViewPr varScale="1">
        <p:scale>
          <a:sx n="110" d="100"/>
          <a:sy n="110" d="100"/>
        </p:scale>
        <p:origin x="296" y="176"/>
      </p:cViewPr>
      <p:guideLst/>
    </p:cSldViewPr>
  </p:slideViewPr>
  <p:notesTextViewPr>
    <p:cViewPr>
      <p:scale>
        <a:sx n="3" d="2"/>
        <a:sy n="3" d="2"/>
      </p:scale>
      <p:origin x="0" y="0"/>
    </p:cViewPr>
  </p:notesTextViewPr>
  <p:sorterViewPr>
    <p:cViewPr>
      <p:scale>
        <a:sx n="125" d="100"/>
        <a:sy n="125" d="100"/>
      </p:scale>
      <p:origin x="0" y="0"/>
    </p:cViewPr>
  </p:sorterViewPr>
  <p:notesViewPr>
    <p:cSldViewPr snapToGrid="0">
      <p:cViewPr varScale="1">
        <p:scale>
          <a:sx n="96" d="100"/>
          <a:sy n="96" d="100"/>
        </p:scale>
        <p:origin x="3688" y="1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gs" Target="tags/tag1.xml"/><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slide" Target="../slides/slide4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99B7F7B-F60D-4145-811B-EB8345C00296}" type="doc">
      <dgm:prSet loTypeId="urn:microsoft.com/office/officeart/2008/layout/PictureStrips" loCatId="" qsTypeId="urn:microsoft.com/office/officeart/2005/8/quickstyle/simple4" qsCatId="simple" csTypeId="urn:microsoft.com/office/officeart/2005/8/colors/accent1_2" csCatId="accent1" phldr="1"/>
      <dgm:spPr/>
      <dgm:t>
        <a:bodyPr/>
        <a:lstStyle/>
        <a:p>
          <a:endParaRPr lang="zh-CN" altLang="en-US"/>
        </a:p>
      </dgm:t>
    </dgm:pt>
    <dgm:pt modelId="{F2EAD7F1-488D-754F-8FF5-9C79918C9CF9}">
      <dgm:prSet phldrT="[文本]"/>
      <dgm:spPr>
        <a:solidFill>
          <a:schemeClr val="accent2">
            <a:lumMod val="40000"/>
            <a:lumOff val="60000"/>
          </a:schemeClr>
        </a:solidFill>
      </dgm:spPr>
      <dgm:t>
        <a:bodyPr/>
        <a:lstStyle/>
        <a:p>
          <a:r>
            <a:rPr lang="en-US" altLang="zh-CN" dirty="0">
              <a:latin typeface="+mj-lt"/>
              <a:ea typeface="STSong" panose="02010600040101010101" pitchFamily="2" charset="-122"/>
              <a:cs typeface="Brush Script MT" panose="03060802040406070304" pitchFamily="66" charset="-122"/>
              <a:hlinkClick xmlns:r="http://schemas.openxmlformats.org/officeDocument/2006/relationships" r:id="rId1" action="ppaction://hlinksldjump"/>
            </a:rPr>
            <a:t>Fish</a:t>
          </a:r>
          <a:endParaRPr lang="zh-CN" altLang="en-US" dirty="0">
            <a:latin typeface="+mj-lt"/>
            <a:ea typeface="STSong" panose="02010600040101010101" pitchFamily="2" charset="-122"/>
            <a:cs typeface="Brush Script MT" panose="03060802040406070304" pitchFamily="66" charset="-122"/>
          </a:endParaRPr>
        </a:p>
      </dgm:t>
    </dgm:pt>
    <dgm:pt modelId="{7BCE838C-660D-1149-AA2F-2DB1C060A368}" type="parTrans" cxnId="{5677F223-E7DA-F74A-9F8D-1DE5E194CEB5}">
      <dgm:prSet/>
      <dgm:spPr/>
      <dgm:t>
        <a:bodyPr/>
        <a:lstStyle/>
        <a:p>
          <a:endParaRPr lang="zh-CN" altLang="en-US"/>
        </a:p>
      </dgm:t>
    </dgm:pt>
    <dgm:pt modelId="{C48FDD9F-BB4B-514D-9C6E-0B03E9512AE1}" type="sibTrans" cxnId="{5677F223-E7DA-F74A-9F8D-1DE5E194CEB5}">
      <dgm:prSet/>
      <dgm:spPr/>
      <dgm:t>
        <a:bodyPr/>
        <a:lstStyle/>
        <a:p>
          <a:endParaRPr lang="zh-CN" altLang="en-US"/>
        </a:p>
      </dgm:t>
    </dgm:pt>
    <dgm:pt modelId="{C965E6C5-1D57-F94D-93F6-D66F5F95FDC6}">
      <dgm:prSet phldrT="[文本]"/>
      <dgm:spPr>
        <a:solidFill>
          <a:schemeClr val="accent1">
            <a:lumMod val="40000"/>
            <a:lumOff val="60000"/>
          </a:schemeClr>
        </a:solidFill>
      </dgm:spPr>
      <dgm:t>
        <a:bodyPr/>
        <a:lstStyle/>
        <a:p>
          <a:r>
            <a:rPr lang="en-US" altLang="zh-CN" dirty="0"/>
            <a:t>Player</a:t>
          </a:r>
          <a:endParaRPr lang="zh-CN" altLang="en-US" dirty="0"/>
        </a:p>
      </dgm:t>
    </dgm:pt>
    <dgm:pt modelId="{84AEEDBE-79C7-B44D-AF76-3F127BA88C4A}" type="parTrans" cxnId="{46155426-4A5C-1544-A64D-24B4080CB400}">
      <dgm:prSet/>
      <dgm:spPr/>
      <dgm:t>
        <a:bodyPr/>
        <a:lstStyle/>
        <a:p>
          <a:endParaRPr lang="zh-CN" altLang="en-US"/>
        </a:p>
      </dgm:t>
    </dgm:pt>
    <dgm:pt modelId="{BE07A0D0-1D1E-C841-AAA6-56A291759312}" type="sibTrans" cxnId="{46155426-4A5C-1544-A64D-24B4080CB400}">
      <dgm:prSet/>
      <dgm:spPr/>
      <dgm:t>
        <a:bodyPr/>
        <a:lstStyle/>
        <a:p>
          <a:endParaRPr lang="zh-CN" altLang="en-US"/>
        </a:p>
      </dgm:t>
    </dgm:pt>
    <dgm:pt modelId="{16D8174D-29CF-BD42-98C9-1601F9788C26}">
      <dgm:prSet phldrT="[文本]"/>
      <dgm:spPr>
        <a:solidFill>
          <a:schemeClr val="accent1">
            <a:lumMod val="40000"/>
            <a:lumOff val="60000"/>
          </a:schemeClr>
        </a:solidFill>
      </dgm:spPr>
      <dgm:t>
        <a:bodyPr/>
        <a:lstStyle/>
        <a:p>
          <a:r>
            <a:rPr lang="en-US" altLang="zh-CN" dirty="0">
              <a:hlinkClick xmlns:r="http://schemas.openxmlformats.org/officeDocument/2006/relationships" r:id="rId2" action="ppaction://hlinksldjump"/>
            </a:rPr>
            <a:t>Background</a:t>
          </a:r>
          <a:endParaRPr lang="zh-CN" altLang="en-US" dirty="0"/>
        </a:p>
      </dgm:t>
    </dgm:pt>
    <dgm:pt modelId="{51E621C8-B2C9-5943-9862-2839E8AE9E77}" type="parTrans" cxnId="{2C81A7D8-88E4-2640-9BA9-A4A36CC7E644}">
      <dgm:prSet/>
      <dgm:spPr/>
      <dgm:t>
        <a:bodyPr/>
        <a:lstStyle/>
        <a:p>
          <a:endParaRPr lang="zh-CN" altLang="en-US"/>
        </a:p>
      </dgm:t>
    </dgm:pt>
    <dgm:pt modelId="{E7376DFD-C3A1-E441-B3CA-DF7056C7AB6E}" type="sibTrans" cxnId="{2C81A7D8-88E4-2640-9BA9-A4A36CC7E644}">
      <dgm:prSet/>
      <dgm:spPr/>
      <dgm:t>
        <a:bodyPr/>
        <a:lstStyle/>
        <a:p>
          <a:endParaRPr lang="zh-CN" altLang="en-US"/>
        </a:p>
      </dgm:t>
    </dgm:pt>
    <dgm:pt modelId="{4AD91F34-8F73-FA4D-BE65-4C92B48937E3}">
      <dgm:prSet phldrT="[文本]"/>
      <dgm:spPr>
        <a:solidFill>
          <a:schemeClr val="accent1">
            <a:lumMod val="40000"/>
            <a:lumOff val="60000"/>
          </a:schemeClr>
        </a:solidFill>
      </dgm:spPr>
      <dgm:t>
        <a:bodyPr/>
        <a:lstStyle/>
        <a:p>
          <a:r>
            <a:rPr lang="en-US" altLang="zh-CN" dirty="0"/>
            <a:t>Rod</a:t>
          </a:r>
          <a:endParaRPr lang="zh-CN" altLang="en-US" dirty="0"/>
        </a:p>
      </dgm:t>
    </dgm:pt>
    <dgm:pt modelId="{BAA7F512-24EB-CB4A-95D8-FFF93E00AFCC}" type="parTrans" cxnId="{EF87D664-ED91-9E4E-B9E7-482F4BA4485E}">
      <dgm:prSet/>
      <dgm:spPr/>
      <dgm:t>
        <a:bodyPr/>
        <a:lstStyle/>
        <a:p>
          <a:endParaRPr lang="zh-CN" altLang="en-US"/>
        </a:p>
      </dgm:t>
    </dgm:pt>
    <dgm:pt modelId="{122D6BAC-1362-B24C-B801-679B11354B80}" type="sibTrans" cxnId="{EF87D664-ED91-9E4E-B9E7-482F4BA4485E}">
      <dgm:prSet/>
      <dgm:spPr/>
      <dgm:t>
        <a:bodyPr/>
        <a:lstStyle/>
        <a:p>
          <a:endParaRPr lang="zh-CN" altLang="en-US"/>
        </a:p>
      </dgm:t>
    </dgm:pt>
    <dgm:pt modelId="{BA2A740D-3768-7B47-8F78-E38D0F9A1B19}" type="pres">
      <dgm:prSet presAssocID="{999B7F7B-F60D-4145-811B-EB8345C00296}" presName="Name0" presStyleCnt="0">
        <dgm:presLayoutVars>
          <dgm:dir/>
          <dgm:resizeHandles val="exact"/>
        </dgm:presLayoutVars>
      </dgm:prSet>
      <dgm:spPr/>
    </dgm:pt>
    <dgm:pt modelId="{65890B8F-318E-804E-A19F-C94518FFF635}" type="pres">
      <dgm:prSet presAssocID="{F2EAD7F1-488D-754F-8FF5-9C79918C9CF9}" presName="composite" presStyleCnt="0"/>
      <dgm:spPr/>
    </dgm:pt>
    <dgm:pt modelId="{539A1B2A-350C-5D42-8AEC-7E3F936A77FA}" type="pres">
      <dgm:prSet presAssocID="{F2EAD7F1-488D-754F-8FF5-9C79918C9CF9}" presName="rect1" presStyleLbl="trAlignAcc1" presStyleIdx="0" presStyleCnt="4">
        <dgm:presLayoutVars>
          <dgm:bulletEnabled val="1"/>
        </dgm:presLayoutVars>
      </dgm:prSet>
      <dgm:spPr/>
    </dgm:pt>
    <dgm:pt modelId="{06F69FDC-6474-8341-84F6-DD909C73C616}" type="pres">
      <dgm:prSet presAssocID="{F2EAD7F1-488D-754F-8FF5-9C79918C9CF9}" presName="rect2" presStyleLbl="fgImgPlace1" presStyleIdx="0" presStyleCnt="4"/>
      <dgm:spPr>
        <a:solidFill>
          <a:schemeClr val="bg1"/>
        </a:solidFill>
      </dgm:spPr>
    </dgm:pt>
    <dgm:pt modelId="{61CDAF05-A7FF-8B45-9DAF-FA2068BBEFE0}" type="pres">
      <dgm:prSet presAssocID="{C48FDD9F-BB4B-514D-9C6E-0B03E9512AE1}" presName="sibTrans" presStyleCnt="0"/>
      <dgm:spPr/>
    </dgm:pt>
    <dgm:pt modelId="{6EF54C10-3C03-2648-BAAB-1AF219FBB84A}" type="pres">
      <dgm:prSet presAssocID="{C965E6C5-1D57-F94D-93F6-D66F5F95FDC6}" presName="composite" presStyleCnt="0"/>
      <dgm:spPr/>
    </dgm:pt>
    <dgm:pt modelId="{CACDEE8B-1737-FD48-89D1-F00996BEDB19}" type="pres">
      <dgm:prSet presAssocID="{C965E6C5-1D57-F94D-93F6-D66F5F95FDC6}" presName="rect1" presStyleLbl="trAlignAcc1" presStyleIdx="1" presStyleCnt="4">
        <dgm:presLayoutVars>
          <dgm:bulletEnabled val="1"/>
        </dgm:presLayoutVars>
      </dgm:prSet>
      <dgm:spPr/>
    </dgm:pt>
    <dgm:pt modelId="{1214370D-498B-144A-911F-951020153E8C}" type="pres">
      <dgm:prSet presAssocID="{C965E6C5-1D57-F94D-93F6-D66F5F95FDC6}" presName="rect2" presStyleLbl="fgImgPlace1" presStyleIdx="1" presStyleCnt="4"/>
      <dgm:spPr>
        <a:solidFill>
          <a:schemeClr val="bg1"/>
        </a:solidFill>
      </dgm:spPr>
    </dgm:pt>
    <dgm:pt modelId="{0555FD64-EE36-C54D-A08A-093143EBDE30}" type="pres">
      <dgm:prSet presAssocID="{BE07A0D0-1D1E-C841-AAA6-56A291759312}" presName="sibTrans" presStyleCnt="0"/>
      <dgm:spPr/>
    </dgm:pt>
    <dgm:pt modelId="{726D71A5-18EF-7E4F-ABEF-170AFC154341}" type="pres">
      <dgm:prSet presAssocID="{16D8174D-29CF-BD42-98C9-1601F9788C26}" presName="composite" presStyleCnt="0"/>
      <dgm:spPr/>
    </dgm:pt>
    <dgm:pt modelId="{2A8985C8-A66A-1F42-852D-CA43A083DC32}" type="pres">
      <dgm:prSet presAssocID="{16D8174D-29CF-BD42-98C9-1601F9788C26}" presName="rect1" presStyleLbl="trAlignAcc1" presStyleIdx="2" presStyleCnt="4">
        <dgm:presLayoutVars>
          <dgm:bulletEnabled val="1"/>
        </dgm:presLayoutVars>
      </dgm:prSet>
      <dgm:spPr/>
    </dgm:pt>
    <dgm:pt modelId="{5E3AFC40-F68E-914D-B9D5-1113386160D9}" type="pres">
      <dgm:prSet presAssocID="{16D8174D-29CF-BD42-98C9-1601F9788C26}" presName="rect2" presStyleLbl="fgImgPlace1" presStyleIdx="2" presStyleCnt="4"/>
      <dgm:spPr>
        <a:solidFill>
          <a:schemeClr val="bg1"/>
        </a:solidFill>
      </dgm:spPr>
    </dgm:pt>
    <dgm:pt modelId="{6242D753-76C6-0647-BB81-C5529FD462F6}" type="pres">
      <dgm:prSet presAssocID="{E7376DFD-C3A1-E441-B3CA-DF7056C7AB6E}" presName="sibTrans" presStyleCnt="0"/>
      <dgm:spPr/>
    </dgm:pt>
    <dgm:pt modelId="{DD9AFF2E-B9FC-6B47-A002-236755459C87}" type="pres">
      <dgm:prSet presAssocID="{4AD91F34-8F73-FA4D-BE65-4C92B48937E3}" presName="composite" presStyleCnt="0"/>
      <dgm:spPr/>
    </dgm:pt>
    <dgm:pt modelId="{BCBE3677-4BDE-554C-8ECD-E00368ACB575}" type="pres">
      <dgm:prSet presAssocID="{4AD91F34-8F73-FA4D-BE65-4C92B48937E3}" presName="rect1" presStyleLbl="trAlignAcc1" presStyleIdx="3" presStyleCnt="4">
        <dgm:presLayoutVars>
          <dgm:bulletEnabled val="1"/>
        </dgm:presLayoutVars>
      </dgm:prSet>
      <dgm:spPr/>
    </dgm:pt>
    <dgm:pt modelId="{5AE259C1-E864-1846-A14E-763717192959}" type="pres">
      <dgm:prSet presAssocID="{4AD91F34-8F73-FA4D-BE65-4C92B48937E3}" presName="rect2" presStyleLbl="fgImgPlace1" presStyleIdx="3" presStyleCnt="4"/>
      <dgm:spPr>
        <a:solidFill>
          <a:schemeClr val="bg1"/>
        </a:solidFill>
      </dgm:spPr>
    </dgm:pt>
  </dgm:ptLst>
  <dgm:cxnLst>
    <dgm:cxn modelId="{D6B3DF07-051F-9242-8420-B54491DE504C}" type="presOf" srcId="{16D8174D-29CF-BD42-98C9-1601F9788C26}" destId="{2A8985C8-A66A-1F42-852D-CA43A083DC32}" srcOrd="0" destOrd="0" presId="urn:microsoft.com/office/officeart/2008/layout/PictureStrips"/>
    <dgm:cxn modelId="{5677F223-E7DA-F74A-9F8D-1DE5E194CEB5}" srcId="{999B7F7B-F60D-4145-811B-EB8345C00296}" destId="{F2EAD7F1-488D-754F-8FF5-9C79918C9CF9}" srcOrd="0" destOrd="0" parTransId="{7BCE838C-660D-1149-AA2F-2DB1C060A368}" sibTransId="{C48FDD9F-BB4B-514D-9C6E-0B03E9512AE1}"/>
    <dgm:cxn modelId="{46155426-4A5C-1544-A64D-24B4080CB400}" srcId="{999B7F7B-F60D-4145-811B-EB8345C00296}" destId="{C965E6C5-1D57-F94D-93F6-D66F5F95FDC6}" srcOrd="1" destOrd="0" parTransId="{84AEEDBE-79C7-B44D-AF76-3F127BA88C4A}" sibTransId="{BE07A0D0-1D1E-C841-AAA6-56A291759312}"/>
    <dgm:cxn modelId="{547A3136-3515-E246-A6A5-0A8FB072C020}" type="presOf" srcId="{4AD91F34-8F73-FA4D-BE65-4C92B48937E3}" destId="{BCBE3677-4BDE-554C-8ECD-E00368ACB575}" srcOrd="0" destOrd="0" presId="urn:microsoft.com/office/officeart/2008/layout/PictureStrips"/>
    <dgm:cxn modelId="{C2C38252-4BC5-CF4C-8CB5-DBF500653321}" type="presOf" srcId="{F2EAD7F1-488D-754F-8FF5-9C79918C9CF9}" destId="{539A1B2A-350C-5D42-8AEC-7E3F936A77FA}" srcOrd="0" destOrd="0" presId="urn:microsoft.com/office/officeart/2008/layout/PictureStrips"/>
    <dgm:cxn modelId="{EF87D664-ED91-9E4E-B9E7-482F4BA4485E}" srcId="{999B7F7B-F60D-4145-811B-EB8345C00296}" destId="{4AD91F34-8F73-FA4D-BE65-4C92B48937E3}" srcOrd="3" destOrd="0" parTransId="{BAA7F512-24EB-CB4A-95D8-FFF93E00AFCC}" sibTransId="{122D6BAC-1362-B24C-B801-679B11354B80}"/>
    <dgm:cxn modelId="{23B89D6B-C9DA-B040-A745-854419BF6AD8}" type="presOf" srcId="{C965E6C5-1D57-F94D-93F6-D66F5F95FDC6}" destId="{CACDEE8B-1737-FD48-89D1-F00996BEDB19}" srcOrd="0" destOrd="0" presId="urn:microsoft.com/office/officeart/2008/layout/PictureStrips"/>
    <dgm:cxn modelId="{AD0D9490-6F2D-074D-83DD-30E6F40534B9}" type="presOf" srcId="{999B7F7B-F60D-4145-811B-EB8345C00296}" destId="{BA2A740D-3768-7B47-8F78-E38D0F9A1B19}" srcOrd="0" destOrd="0" presId="urn:microsoft.com/office/officeart/2008/layout/PictureStrips"/>
    <dgm:cxn modelId="{2C81A7D8-88E4-2640-9BA9-A4A36CC7E644}" srcId="{999B7F7B-F60D-4145-811B-EB8345C00296}" destId="{16D8174D-29CF-BD42-98C9-1601F9788C26}" srcOrd="2" destOrd="0" parTransId="{51E621C8-B2C9-5943-9862-2839E8AE9E77}" sibTransId="{E7376DFD-C3A1-E441-B3CA-DF7056C7AB6E}"/>
    <dgm:cxn modelId="{15CD4E8E-DC7C-E444-8E56-9132B91DC609}" type="presParOf" srcId="{BA2A740D-3768-7B47-8F78-E38D0F9A1B19}" destId="{65890B8F-318E-804E-A19F-C94518FFF635}" srcOrd="0" destOrd="0" presId="urn:microsoft.com/office/officeart/2008/layout/PictureStrips"/>
    <dgm:cxn modelId="{5DD6FDD4-805E-0A4C-9999-447B6F1163FA}" type="presParOf" srcId="{65890B8F-318E-804E-A19F-C94518FFF635}" destId="{539A1B2A-350C-5D42-8AEC-7E3F936A77FA}" srcOrd="0" destOrd="0" presId="urn:microsoft.com/office/officeart/2008/layout/PictureStrips"/>
    <dgm:cxn modelId="{629CC4C2-EC28-DF44-A4EA-B63AEE4001FF}" type="presParOf" srcId="{65890B8F-318E-804E-A19F-C94518FFF635}" destId="{06F69FDC-6474-8341-84F6-DD909C73C616}" srcOrd="1" destOrd="0" presId="urn:microsoft.com/office/officeart/2008/layout/PictureStrips"/>
    <dgm:cxn modelId="{700708BA-3CCE-964F-8FDA-4E5C1E1F8639}" type="presParOf" srcId="{BA2A740D-3768-7B47-8F78-E38D0F9A1B19}" destId="{61CDAF05-A7FF-8B45-9DAF-FA2068BBEFE0}" srcOrd="1" destOrd="0" presId="urn:microsoft.com/office/officeart/2008/layout/PictureStrips"/>
    <dgm:cxn modelId="{6898552A-812E-8F43-AE7B-CB5DECF66734}" type="presParOf" srcId="{BA2A740D-3768-7B47-8F78-E38D0F9A1B19}" destId="{6EF54C10-3C03-2648-BAAB-1AF219FBB84A}" srcOrd="2" destOrd="0" presId="urn:microsoft.com/office/officeart/2008/layout/PictureStrips"/>
    <dgm:cxn modelId="{AB38724C-A063-FE4C-946A-6AE0A622948E}" type="presParOf" srcId="{6EF54C10-3C03-2648-BAAB-1AF219FBB84A}" destId="{CACDEE8B-1737-FD48-89D1-F00996BEDB19}" srcOrd="0" destOrd="0" presId="urn:microsoft.com/office/officeart/2008/layout/PictureStrips"/>
    <dgm:cxn modelId="{97A42AAC-0D1E-F443-A877-41DD78C0A381}" type="presParOf" srcId="{6EF54C10-3C03-2648-BAAB-1AF219FBB84A}" destId="{1214370D-498B-144A-911F-951020153E8C}" srcOrd="1" destOrd="0" presId="urn:microsoft.com/office/officeart/2008/layout/PictureStrips"/>
    <dgm:cxn modelId="{62F81BC7-1A7F-3541-BC47-CE76B787FB87}" type="presParOf" srcId="{BA2A740D-3768-7B47-8F78-E38D0F9A1B19}" destId="{0555FD64-EE36-C54D-A08A-093143EBDE30}" srcOrd="3" destOrd="0" presId="urn:microsoft.com/office/officeart/2008/layout/PictureStrips"/>
    <dgm:cxn modelId="{2DF63D76-9CD1-0F4F-B65C-F6295BB4309C}" type="presParOf" srcId="{BA2A740D-3768-7B47-8F78-E38D0F9A1B19}" destId="{726D71A5-18EF-7E4F-ABEF-170AFC154341}" srcOrd="4" destOrd="0" presId="urn:microsoft.com/office/officeart/2008/layout/PictureStrips"/>
    <dgm:cxn modelId="{0EE55371-A4F7-844F-BA15-9E1D9055746A}" type="presParOf" srcId="{726D71A5-18EF-7E4F-ABEF-170AFC154341}" destId="{2A8985C8-A66A-1F42-852D-CA43A083DC32}" srcOrd="0" destOrd="0" presId="urn:microsoft.com/office/officeart/2008/layout/PictureStrips"/>
    <dgm:cxn modelId="{4796B2AA-6AF6-584F-8F53-7AD6B694758A}" type="presParOf" srcId="{726D71A5-18EF-7E4F-ABEF-170AFC154341}" destId="{5E3AFC40-F68E-914D-B9D5-1113386160D9}" srcOrd="1" destOrd="0" presId="urn:microsoft.com/office/officeart/2008/layout/PictureStrips"/>
    <dgm:cxn modelId="{DF230905-509D-644F-AC42-51C19C977AF9}" type="presParOf" srcId="{BA2A740D-3768-7B47-8F78-E38D0F9A1B19}" destId="{6242D753-76C6-0647-BB81-C5529FD462F6}" srcOrd="5" destOrd="0" presId="urn:microsoft.com/office/officeart/2008/layout/PictureStrips"/>
    <dgm:cxn modelId="{40E07F57-2A06-BA40-BD9C-6950387BA1B0}" type="presParOf" srcId="{BA2A740D-3768-7B47-8F78-E38D0F9A1B19}" destId="{DD9AFF2E-B9FC-6B47-A002-236755459C87}" srcOrd="6" destOrd="0" presId="urn:microsoft.com/office/officeart/2008/layout/PictureStrips"/>
    <dgm:cxn modelId="{97056058-445E-2144-825C-C270B00869B5}" type="presParOf" srcId="{DD9AFF2E-B9FC-6B47-A002-236755459C87}" destId="{BCBE3677-4BDE-554C-8ECD-E00368ACB575}" srcOrd="0" destOrd="0" presId="urn:microsoft.com/office/officeart/2008/layout/PictureStrips"/>
    <dgm:cxn modelId="{120B997E-61AC-5B46-B6CE-BC77FF3E9A2A}" type="presParOf" srcId="{DD9AFF2E-B9FC-6B47-A002-236755459C87}" destId="{5AE259C1-E864-1846-A14E-763717192959}" srcOrd="1" destOrd="0" presId="urn:microsoft.com/office/officeart/2008/layout/PictureStrips"/>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9A1B2A-350C-5D42-8AEC-7E3F936A77FA}">
      <dsp:nvSpPr>
        <dsp:cNvPr id="0" name=""/>
        <dsp:cNvSpPr/>
      </dsp:nvSpPr>
      <dsp:spPr>
        <a:xfrm>
          <a:off x="163595" y="1311119"/>
          <a:ext cx="3831931" cy="1197478"/>
        </a:xfrm>
        <a:prstGeom prst="rect">
          <a:avLst/>
        </a:prstGeom>
        <a:solidFill>
          <a:schemeClr val="accent2">
            <a:lumMod val="40000"/>
            <a:lumOff val="6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11092" tIns="160020" rIns="160020" bIns="160020" numCol="1" spcCol="1270" anchor="ctr" anchorCtr="0">
          <a:noAutofit/>
        </a:bodyPr>
        <a:lstStyle/>
        <a:p>
          <a:pPr marL="0" lvl="0" indent="0" algn="l" defTabSz="1866900">
            <a:lnSpc>
              <a:spcPct val="90000"/>
            </a:lnSpc>
            <a:spcBef>
              <a:spcPct val="0"/>
            </a:spcBef>
            <a:spcAft>
              <a:spcPct val="35000"/>
            </a:spcAft>
            <a:buNone/>
          </a:pPr>
          <a:r>
            <a:rPr lang="en-US" altLang="zh-CN" sz="4200" kern="1200" dirty="0">
              <a:latin typeface="+mj-lt"/>
              <a:ea typeface="STSong" panose="02010600040101010101" pitchFamily="2" charset="-122"/>
              <a:cs typeface="Brush Script MT" panose="03060802040406070304" pitchFamily="66" charset="-122"/>
              <a:hlinkClick xmlns:r="http://schemas.openxmlformats.org/officeDocument/2006/relationships" r:id="" action="ppaction://hlinksldjump"/>
            </a:rPr>
            <a:t>Fish</a:t>
          </a:r>
          <a:endParaRPr lang="zh-CN" altLang="en-US" sz="4200" kern="1200" dirty="0">
            <a:latin typeface="+mj-lt"/>
            <a:ea typeface="STSong" panose="02010600040101010101" pitchFamily="2" charset="-122"/>
            <a:cs typeface="Brush Script MT" panose="03060802040406070304" pitchFamily="66" charset="-122"/>
          </a:endParaRPr>
        </a:p>
      </dsp:txBody>
      <dsp:txXfrm>
        <a:off x="163595" y="1311119"/>
        <a:ext cx="3831931" cy="1197478"/>
      </dsp:txXfrm>
    </dsp:sp>
    <dsp:sp modelId="{06F69FDC-6474-8341-84F6-DD909C73C616}">
      <dsp:nvSpPr>
        <dsp:cNvPr id="0" name=""/>
        <dsp:cNvSpPr/>
      </dsp:nvSpPr>
      <dsp:spPr>
        <a:xfrm>
          <a:off x="3931" y="1138150"/>
          <a:ext cx="838235" cy="1257352"/>
        </a:xfrm>
        <a:prstGeom prst="rect">
          <a:avLst/>
        </a:prstGeom>
        <a:solidFill>
          <a:schemeClr val="bg1"/>
        </a:solidFill>
        <a:ln>
          <a:noFill/>
        </a:ln>
        <a:effectLst/>
      </dsp:spPr>
      <dsp:style>
        <a:lnRef idx="0">
          <a:scrgbClr r="0" g="0" b="0"/>
        </a:lnRef>
        <a:fillRef idx="1">
          <a:scrgbClr r="0" g="0" b="0"/>
        </a:fillRef>
        <a:effectRef idx="2">
          <a:scrgbClr r="0" g="0" b="0"/>
        </a:effectRef>
        <a:fontRef idx="minor"/>
      </dsp:style>
    </dsp:sp>
    <dsp:sp modelId="{CACDEE8B-1737-FD48-89D1-F00996BEDB19}">
      <dsp:nvSpPr>
        <dsp:cNvPr id="0" name=""/>
        <dsp:cNvSpPr/>
      </dsp:nvSpPr>
      <dsp:spPr>
        <a:xfrm>
          <a:off x="4404849" y="1311119"/>
          <a:ext cx="3831931" cy="1197478"/>
        </a:xfrm>
        <a:prstGeom prst="rect">
          <a:avLst/>
        </a:prstGeom>
        <a:solidFill>
          <a:schemeClr val="accent1">
            <a:lumMod val="40000"/>
            <a:lumOff val="6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11092" tIns="160020" rIns="160020" bIns="160020" numCol="1" spcCol="1270" anchor="ctr" anchorCtr="0">
          <a:noAutofit/>
        </a:bodyPr>
        <a:lstStyle/>
        <a:p>
          <a:pPr marL="0" lvl="0" indent="0" algn="l" defTabSz="1866900">
            <a:lnSpc>
              <a:spcPct val="90000"/>
            </a:lnSpc>
            <a:spcBef>
              <a:spcPct val="0"/>
            </a:spcBef>
            <a:spcAft>
              <a:spcPct val="35000"/>
            </a:spcAft>
            <a:buNone/>
          </a:pPr>
          <a:r>
            <a:rPr lang="en-US" altLang="zh-CN" sz="4200" kern="1200" dirty="0"/>
            <a:t>Player</a:t>
          </a:r>
          <a:endParaRPr lang="zh-CN" altLang="en-US" sz="4200" kern="1200" dirty="0"/>
        </a:p>
      </dsp:txBody>
      <dsp:txXfrm>
        <a:off x="4404849" y="1311119"/>
        <a:ext cx="3831931" cy="1197478"/>
      </dsp:txXfrm>
    </dsp:sp>
    <dsp:sp modelId="{1214370D-498B-144A-911F-951020153E8C}">
      <dsp:nvSpPr>
        <dsp:cNvPr id="0" name=""/>
        <dsp:cNvSpPr/>
      </dsp:nvSpPr>
      <dsp:spPr>
        <a:xfrm>
          <a:off x="4245185" y="1138150"/>
          <a:ext cx="838235" cy="1257352"/>
        </a:xfrm>
        <a:prstGeom prst="rect">
          <a:avLst/>
        </a:prstGeom>
        <a:solidFill>
          <a:schemeClr val="bg1"/>
        </a:solidFill>
        <a:ln>
          <a:noFill/>
        </a:ln>
        <a:effectLst/>
      </dsp:spPr>
      <dsp:style>
        <a:lnRef idx="0">
          <a:scrgbClr r="0" g="0" b="0"/>
        </a:lnRef>
        <a:fillRef idx="1">
          <a:scrgbClr r="0" g="0" b="0"/>
        </a:fillRef>
        <a:effectRef idx="2">
          <a:scrgbClr r="0" g="0" b="0"/>
        </a:effectRef>
        <a:fontRef idx="minor"/>
      </dsp:style>
    </dsp:sp>
    <dsp:sp modelId="{2A8985C8-A66A-1F42-852D-CA43A083DC32}">
      <dsp:nvSpPr>
        <dsp:cNvPr id="0" name=""/>
        <dsp:cNvSpPr/>
      </dsp:nvSpPr>
      <dsp:spPr>
        <a:xfrm>
          <a:off x="163595" y="2818612"/>
          <a:ext cx="3831931" cy="1197478"/>
        </a:xfrm>
        <a:prstGeom prst="rect">
          <a:avLst/>
        </a:prstGeom>
        <a:solidFill>
          <a:schemeClr val="accent1">
            <a:lumMod val="40000"/>
            <a:lumOff val="6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11092" tIns="160020" rIns="160020" bIns="160020" numCol="1" spcCol="1270" anchor="ctr" anchorCtr="0">
          <a:noAutofit/>
        </a:bodyPr>
        <a:lstStyle/>
        <a:p>
          <a:pPr marL="0" lvl="0" indent="0" algn="l" defTabSz="1866900">
            <a:lnSpc>
              <a:spcPct val="90000"/>
            </a:lnSpc>
            <a:spcBef>
              <a:spcPct val="0"/>
            </a:spcBef>
            <a:spcAft>
              <a:spcPct val="35000"/>
            </a:spcAft>
            <a:buNone/>
          </a:pPr>
          <a:r>
            <a:rPr lang="en-US" altLang="zh-CN" sz="4200" kern="1200" dirty="0">
              <a:hlinkClick xmlns:r="http://schemas.openxmlformats.org/officeDocument/2006/relationships" r:id="" action="ppaction://hlinksldjump"/>
            </a:rPr>
            <a:t>Background</a:t>
          </a:r>
          <a:endParaRPr lang="zh-CN" altLang="en-US" sz="4200" kern="1200" dirty="0"/>
        </a:p>
      </dsp:txBody>
      <dsp:txXfrm>
        <a:off x="163595" y="2818612"/>
        <a:ext cx="3831931" cy="1197478"/>
      </dsp:txXfrm>
    </dsp:sp>
    <dsp:sp modelId="{5E3AFC40-F68E-914D-B9D5-1113386160D9}">
      <dsp:nvSpPr>
        <dsp:cNvPr id="0" name=""/>
        <dsp:cNvSpPr/>
      </dsp:nvSpPr>
      <dsp:spPr>
        <a:xfrm>
          <a:off x="3931" y="2645642"/>
          <a:ext cx="838235" cy="1257352"/>
        </a:xfrm>
        <a:prstGeom prst="rect">
          <a:avLst/>
        </a:prstGeom>
        <a:solidFill>
          <a:schemeClr val="bg1"/>
        </a:solidFill>
        <a:ln>
          <a:noFill/>
        </a:ln>
        <a:effectLst/>
      </dsp:spPr>
      <dsp:style>
        <a:lnRef idx="0">
          <a:scrgbClr r="0" g="0" b="0"/>
        </a:lnRef>
        <a:fillRef idx="1">
          <a:scrgbClr r="0" g="0" b="0"/>
        </a:fillRef>
        <a:effectRef idx="2">
          <a:scrgbClr r="0" g="0" b="0"/>
        </a:effectRef>
        <a:fontRef idx="minor"/>
      </dsp:style>
    </dsp:sp>
    <dsp:sp modelId="{BCBE3677-4BDE-554C-8ECD-E00368ACB575}">
      <dsp:nvSpPr>
        <dsp:cNvPr id="0" name=""/>
        <dsp:cNvSpPr/>
      </dsp:nvSpPr>
      <dsp:spPr>
        <a:xfrm>
          <a:off x="4404849" y="2818612"/>
          <a:ext cx="3831931" cy="1197478"/>
        </a:xfrm>
        <a:prstGeom prst="rect">
          <a:avLst/>
        </a:prstGeom>
        <a:solidFill>
          <a:schemeClr val="accent1">
            <a:lumMod val="40000"/>
            <a:lumOff val="6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11092" tIns="160020" rIns="160020" bIns="160020" numCol="1" spcCol="1270" anchor="ctr" anchorCtr="0">
          <a:noAutofit/>
        </a:bodyPr>
        <a:lstStyle/>
        <a:p>
          <a:pPr marL="0" lvl="0" indent="0" algn="l" defTabSz="1866900">
            <a:lnSpc>
              <a:spcPct val="90000"/>
            </a:lnSpc>
            <a:spcBef>
              <a:spcPct val="0"/>
            </a:spcBef>
            <a:spcAft>
              <a:spcPct val="35000"/>
            </a:spcAft>
            <a:buNone/>
          </a:pPr>
          <a:r>
            <a:rPr lang="en-US" altLang="zh-CN" sz="4200" kern="1200" dirty="0"/>
            <a:t>Rod</a:t>
          </a:r>
          <a:endParaRPr lang="zh-CN" altLang="en-US" sz="4200" kern="1200" dirty="0"/>
        </a:p>
      </dsp:txBody>
      <dsp:txXfrm>
        <a:off x="4404849" y="2818612"/>
        <a:ext cx="3831931" cy="1197478"/>
      </dsp:txXfrm>
    </dsp:sp>
    <dsp:sp modelId="{5AE259C1-E864-1846-A14E-763717192959}">
      <dsp:nvSpPr>
        <dsp:cNvPr id="0" name=""/>
        <dsp:cNvSpPr/>
      </dsp:nvSpPr>
      <dsp:spPr>
        <a:xfrm>
          <a:off x="4245185" y="2645642"/>
          <a:ext cx="838235" cy="1257352"/>
        </a:xfrm>
        <a:prstGeom prst="rect">
          <a:avLst/>
        </a:prstGeom>
        <a:solidFill>
          <a:schemeClr val="bg1"/>
        </a:solidFill>
        <a:ln>
          <a:noFill/>
        </a:ln>
        <a:effectLst/>
      </dsp:spPr>
      <dsp:style>
        <a:lnRef idx="0">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PictureStrips">
  <dgm:title val=""/>
  <dgm:desc val=""/>
  <dgm:catLst>
    <dgm:cat type="list" pri="12500"/>
    <dgm:cat type="picture" pri="13000"/>
    <dgm:cat type="pictureconvert" pri="13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40" srcId="0" destId="10" srcOrd="0" destOrd="0"/>
        <dgm:cxn modelId="50" srcId="0" destId="20" srcOrd="1" destOrd="0"/>
        <dgm:cxn modelId="60" srcId="0" destId="30" srcOrd="2" destOrd="0"/>
        <dgm:cxn modelId="70" srcId="0" destId="40" srcOrd="2"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3"/>
        </dgm:alg>
        <dgm:shape xmlns:r="http://schemas.openxmlformats.org/officeDocument/2006/relationships" r:blip="">
          <dgm:adjLst/>
        </dgm:shape>
        <dgm:choose name="Name4">
          <dgm:if name="Name5" func="var" arg="dir" op="equ" val="norm">
            <dgm:constrLst>
              <dgm:constr type="l" for="ch" forName="rect1" refType="w" fact="0.04"/>
              <dgm:constr type="t" for="ch" forName="rect1" refType="h" fact="0.13"/>
              <dgm:constr type="w" for="ch" forName="rect1" refType="w" fact="0.96"/>
              <dgm:constr type="h" for="ch" forName="rect1" refType="h" fact="0.9"/>
              <dgm:constr type="l" for="ch" forName="rect2" refType="w" fact="0"/>
              <dgm:constr type="t" for="ch" forName="rect2" refType="h" fact="0"/>
              <dgm:constr type="w" for="ch" forName="rect2" refType="w" fact="0.21"/>
              <dgm:constr type="h" for="ch" forName="rect2" refType="w" fact="0.315"/>
            </dgm:constrLst>
          </dgm:if>
          <dgm:else name="Name6">
            <dgm:constrLst>
              <dgm:constr type="l" for="ch" forName="rect1" refType="w" fact="0"/>
              <dgm:constr type="t" for="ch" forName="rect1" refType="h" fact="0.13"/>
              <dgm:constr type="w" for="ch" forName="rect1" refType="w" fact="0.96"/>
              <dgm:constr type="h" for="ch" forName="rect1" refType="h" fact="0.9"/>
              <dgm:constr type="l" for="ch" forName="rect2" refType="w" fact="0.79"/>
              <dgm:constr type="t" for="ch" forName="rect2" refType="h" fact="0"/>
              <dgm:constr type="w" for="ch" forName="rect2" refType="w" fact="0.21"/>
              <dgm:constr type="h" for="ch" forName="rect2" refType="w" fact="0.315"/>
            </dgm:constrLst>
          </dgm:else>
        </dgm:choose>
        <dgm:layoutNode name="rect1" styleLbl="trAlignAcc1">
          <dgm:varLst>
            <dgm:bulletEnabled val="1"/>
          </dgm:varLst>
          <dgm:alg type="tx">
            <dgm:param type="parTxLTRAlign" val="l"/>
          </dgm:alg>
          <dgm:shape xmlns:r="http://schemas.openxmlformats.org/officeDocument/2006/relationships" type="rect" r:blip="">
            <dgm:adjLst/>
          </dgm:shape>
          <dgm:presOf axis="desOrSelf" ptType="node"/>
          <dgm:choose name="Name7">
            <dgm:if name="Name8" func="var" arg="dir" op="equ" val="norm">
              <dgm:constrLst>
                <dgm:constr type="lMarg" refType="w" fact="0.6"/>
                <dgm:constr type="rMarg" refType="primFontSz" fact="0.3"/>
                <dgm:constr type="tMarg" refType="primFontSz" fact="0.3"/>
                <dgm:constr type="bMarg" refType="primFontSz" fact="0.3"/>
              </dgm:constrLst>
            </dgm:if>
            <dgm:else name="Name9">
              <dgm:constrLst>
                <dgm:constr type="lMarg" refType="primFontSz" fact="0.3"/>
                <dgm:constr type="rMarg" refType="w" fact="0.6"/>
                <dgm:constr type="tMarg" refType="primFontSz" fact="0.3"/>
                <dgm:constr type="bMarg" refType="primFontSz" fact="0.3"/>
              </dgm:constrLst>
            </dgm:else>
          </dgm:choose>
          <dgm:ruleLst>
            <dgm:rule type="primFontSz" val="5" fact="NaN" max="NaN"/>
          </dgm:ruleLst>
        </dgm:layoutNode>
        <dgm:layoutNode name="rect2" styleLbl="fg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jpg>
</file>

<file path=ppt/media/image28.gif>
</file>

<file path=ppt/media/image29.gif>
</file>

<file path=ppt/media/image3.jpeg>
</file>

<file path=ppt/media/image30.gif>
</file>

<file path=ppt/media/image31.png>
</file>

<file path=ppt/media/image4.jpeg>
</file>

<file path=ppt/media/image5.jpeg>
</file>

<file path=ppt/media/image6.jpg>
</file>

<file path=ppt/media/image7.jpg>
</file>

<file path=ppt/media/image8.jp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06CF4-FA77-4E71-BDBB-B62F97D48318}" type="datetimeFigureOut">
              <a:rPr lang="zh-CN" altLang="en-US" smtClean="0"/>
              <a:t>2020/3/10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EA511-84E0-4AE0-9842-AB0E10994BF1}" type="slidenum">
              <a:rPr lang="zh-CN" altLang="en-US" smtClean="0"/>
              <a:t>‹#›</a:t>
            </a:fld>
            <a:endParaRPr lang="zh-CN" altLang="en-US"/>
          </a:p>
        </p:txBody>
      </p:sp>
    </p:spTree>
    <p:extLst>
      <p:ext uri="{BB962C8B-B14F-4D97-AF65-F5344CB8AC3E}">
        <p14:creationId xmlns:p14="http://schemas.microsoft.com/office/powerpoint/2010/main" val="66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D88D8D6-3829-429B-92F4-7F4C914BC05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71080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27</a:t>
            </a:fld>
            <a:endParaRPr lang="zh-CN" altLang="en-US"/>
          </a:p>
        </p:txBody>
      </p:sp>
    </p:spTree>
    <p:extLst>
      <p:ext uri="{BB962C8B-B14F-4D97-AF65-F5344CB8AC3E}">
        <p14:creationId xmlns:p14="http://schemas.microsoft.com/office/powerpoint/2010/main" val="890902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4A7EA511-84E0-4AE0-9842-AB0E10994BF1}" type="slidenum">
              <a:rPr lang="zh-CN" altLang="en-US" smtClean="0"/>
              <a:t>35</a:t>
            </a:fld>
            <a:endParaRPr lang="zh-CN" altLang="en-US"/>
          </a:p>
        </p:txBody>
      </p:sp>
    </p:spTree>
    <p:extLst>
      <p:ext uri="{BB962C8B-B14F-4D97-AF65-F5344CB8AC3E}">
        <p14:creationId xmlns:p14="http://schemas.microsoft.com/office/powerpoint/2010/main" val="2156891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4A7EA511-84E0-4AE0-9842-AB0E10994BF1}" type="slidenum">
              <a:rPr lang="zh-CN" altLang="en-US" smtClean="0"/>
              <a:t>42</a:t>
            </a:fld>
            <a:endParaRPr lang="zh-CN" altLang="en-US"/>
          </a:p>
        </p:txBody>
      </p:sp>
    </p:spTree>
    <p:extLst>
      <p:ext uri="{BB962C8B-B14F-4D97-AF65-F5344CB8AC3E}">
        <p14:creationId xmlns:p14="http://schemas.microsoft.com/office/powerpoint/2010/main" val="2573905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4A7EA511-84E0-4AE0-9842-AB0E10994BF1}" type="slidenum">
              <a:rPr lang="zh-CN" altLang="en-US" smtClean="0"/>
              <a:t>43</a:t>
            </a:fld>
            <a:endParaRPr lang="zh-CN" altLang="en-US"/>
          </a:p>
        </p:txBody>
      </p:sp>
    </p:spTree>
    <p:extLst>
      <p:ext uri="{BB962C8B-B14F-4D97-AF65-F5344CB8AC3E}">
        <p14:creationId xmlns:p14="http://schemas.microsoft.com/office/powerpoint/2010/main" val="7201743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solidFill>
          <a:schemeClr val="bg1"/>
        </a:solidFill>
        <a:effectLst/>
      </p:bgPr>
    </p:bg>
    <p:spTree>
      <p:nvGrpSpPr>
        <p:cNvPr id="1" name=""/>
        <p:cNvGrpSpPr/>
        <p:nvPr/>
      </p:nvGrpSpPr>
      <p:grpSpPr>
        <a:xfrm>
          <a:off x="0" y="0"/>
          <a:ext cx="0" cy="0"/>
          <a:chOff x="0" y="0"/>
          <a:chExt cx="0" cy="0"/>
        </a:xfrm>
      </p:grpSpPr>
      <p:sp>
        <p:nvSpPr>
          <p:cNvPr id="5" name="标题 1"/>
          <p:cNvSpPr>
            <a:spLocks noGrp="1"/>
          </p:cNvSpPr>
          <p:nvPr>
            <p:ph type="ctrTitle"/>
          </p:nvPr>
        </p:nvSpPr>
        <p:spPr>
          <a:xfrm>
            <a:off x="668338" y="2607398"/>
            <a:ext cx="10852150" cy="1190151"/>
          </a:xfrm>
        </p:spPr>
        <p:txBody>
          <a:bodyPr anchor="b">
            <a:normAutofit/>
          </a:bodyPr>
          <a:lstStyle>
            <a:lvl1pPr algn="ctr">
              <a:defRPr sz="3600" b="1">
                <a:solidFill>
                  <a:schemeClr val="tx1"/>
                </a:solidFill>
              </a:defRPr>
            </a:lvl1pPr>
          </a:lstStyle>
          <a:p>
            <a:r>
              <a:rPr lang="zh-CN" altLang="en-US"/>
              <a:t>单击此处编辑母版标题样式</a:t>
            </a:r>
            <a:endParaRPr lang="zh-CN" altLang="en-US" dirty="0"/>
          </a:p>
        </p:txBody>
      </p:sp>
      <p:sp>
        <p:nvSpPr>
          <p:cNvPr id="6" name="副标题 2"/>
          <p:cNvSpPr>
            <a:spLocks noGrp="1"/>
          </p:cNvSpPr>
          <p:nvPr>
            <p:ph type="subTitle" idx="1"/>
          </p:nvPr>
        </p:nvSpPr>
        <p:spPr>
          <a:xfrm>
            <a:off x="668338" y="3707014"/>
            <a:ext cx="10852150" cy="665809"/>
          </a:xfrm>
        </p:spPr>
        <p:txBody>
          <a:bodyPr>
            <a:normAutofit/>
          </a:bodyPr>
          <a:lstStyle>
            <a:lvl1pPr marL="0" indent="0" algn="ctr">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8B1B9E-1427-45ED-8400-455B0912BAD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C2EE3E7-1584-43A6-8035-EEB67C36B51B}"/>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87C67668-1AC6-49DC-AA85-293FA0CC4AB3}"/>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22018D0F-D8FA-4BE4-A092-5421776E49D5}"/>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6" name="页脚占位符 5">
            <a:extLst>
              <a:ext uri="{FF2B5EF4-FFF2-40B4-BE49-F238E27FC236}">
                <a16:creationId xmlns:a16="http://schemas.microsoft.com/office/drawing/2014/main" id="{A7B0A439-990F-4F0E-A33E-BBEC8267A5D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AEABEE5-20E7-470D-BB4D-E558AF10CF31}"/>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3501720709"/>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D14EB1-C624-4DAA-8640-622A13D3019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B937377-4C43-430B-9ABA-E5F226E2EE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CA33A80-02F8-4084-9CF1-C0BB024A5653}"/>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A5564D12-DF59-43F9-9972-B0C9F76792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34D4E21E-2746-40F4-8DC2-F02326D90D57}"/>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0A28453E-F36B-42E7-8E49-0FE09CBF019E}"/>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8" name="页脚占位符 7">
            <a:extLst>
              <a:ext uri="{FF2B5EF4-FFF2-40B4-BE49-F238E27FC236}">
                <a16:creationId xmlns:a16="http://schemas.microsoft.com/office/drawing/2014/main" id="{C063EB17-3FD8-441D-9339-AA3AD1E7347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28373DAF-C20E-41B7-8C4E-74EBE714FDAA}"/>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3318657320"/>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DFE4E7-D445-4F84-9B29-124449C98CC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DA505A0-7450-403A-8E4A-D0449DD16B02}"/>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4" name="页脚占位符 3">
            <a:extLst>
              <a:ext uri="{FF2B5EF4-FFF2-40B4-BE49-F238E27FC236}">
                <a16:creationId xmlns:a16="http://schemas.microsoft.com/office/drawing/2014/main" id="{21C8C6E3-52EC-4852-9341-7DAFA9D3850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079A8324-039A-4980-B1B8-5B3CE7BEB181}"/>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2794933426"/>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C6CC005-3A47-48DC-A26D-2EBF91CD08EE}"/>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3" name="页脚占位符 2">
            <a:extLst>
              <a:ext uri="{FF2B5EF4-FFF2-40B4-BE49-F238E27FC236}">
                <a16:creationId xmlns:a16="http://schemas.microsoft.com/office/drawing/2014/main" id="{64EF37CC-AC54-42F3-BCD8-A3695838C3C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2108BA8-ECDD-400F-AC1B-5A511347D6F0}"/>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3022438278"/>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5F10A0-87BD-49AF-9A81-671DD374865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5E339299-EEC0-424E-8529-8278C23AEE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EE4D5449-D5EE-43C5-B437-807D05B1B0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78AC462-AF0A-483B-BD52-DF3A4965A964}"/>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6" name="页脚占位符 5">
            <a:extLst>
              <a:ext uri="{FF2B5EF4-FFF2-40B4-BE49-F238E27FC236}">
                <a16:creationId xmlns:a16="http://schemas.microsoft.com/office/drawing/2014/main" id="{7168567A-ADAF-470B-8C5C-5975E57F5E4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F0D0F0F-6E35-49C6-9F8B-51EDEB032EEA}"/>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656891998"/>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2A8E5C-E5FC-4CA6-B2AA-A9C703B9962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08B5C55-3ED3-4250-A7CD-52FA6623E1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C44E4E1-42D8-4172-AAB3-69AB8728B6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BEF0776-B191-4B06-BB0D-5047B9B814D0}"/>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6" name="页脚占位符 5">
            <a:extLst>
              <a:ext uri="{FF2B5EF4-FFF2-40B4-BE49-F238E27FC236}">
                <a16:creationId xmlns:a16="http://schemas.microsoft.com/office/drawing/2014/main" id="{E818DC35-D092-4B65-865E-282B65A89F4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19D0DE2-1601-422C-8375-4ADF3EDF9A95}"/>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2994132465"/>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0808A5-300D-4BB2-AD05-14A6A23AB03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EDB1639-2D24-45E2-B186-CE52CF8BDA44}"/>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52EE8CE-C270-4E48-8E3D-80F464B67ABA}"/>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5" name="页脚占位符 4">
            <a:extLst>
              <a:ext uri="{FF2B5EF4-FFF2-40B4-BE49-F238E27FC236}">
                <a16:creationId xmlns:a16="http://schemas.microsoft.com/office/drawing/2014/main" id="{4F800324-AA3E-46A5-B736-B559B03538B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708707D-B8CF-4135-A2C7-1C152BFC2C68}"/>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2296710876"/>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123A063-A80B-4345-A171-210050A8D6D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0D34560-FFD7-4222-B8DC-CE22E836B532}"/>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316C8A0-A3DB-4260-8179-CE00C919A547}"/>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5" name="页脚占位符 4">
            <a:extLst>
              <a:ext uri="{FF2B5EF4-FFF2-40B4-BE49-F238E27FC236}">
                <a16:creationId xmlns:a16="http://schemas.microsoft.com/office/drawing/2014/main" id="{8597E992-F430-4034-82FD-9AB9E39676B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F9CD222-062E-45A4-9F78-CD76BB1E59FB}"/>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2720193721"/>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sp>
        <p:nvSpPr>
          <p:cNvPr id="9" name="标题 1"/>
          <p:cNvSpPr>
            <a:spLocks noGrp="1"/>
          </p:cNvSpPr>
          <p:nvPr>
            <p:ph type="title" hasCustomPrompt="1"/>
          </p:nvPr>
        </p:nvSpPr>
        <p:spPr>
          <a:xfrm>
            <a:off x="1299953" y="2755526"/>
            <a:ext cx="9592095" cy="804151"/>
          </a:xfrm>
          <a:noFill/>
        </p:spPr>
        <p:txBody>
          <a:bodyPr lIns="90000" rIns="90000" anchor="b">
            <a:normAutofit/>
          </a:bodyPr>
          <a:lstStyle>
            <a:lvl1pPr algn="ctr">
              <a:defRPr sz="2400" b="1">
                <a:solidFill>
                  <a:schemeClr val="tx1"/>
                </a:solidFill>
              </a:defRPr>
            </a:lvl1pPr>
          </a:lstStyle>
          <a:p>
            <a:r>
              <a:rPr lang="zh-CN" altLang="en-US" dirty="0"/>
              <a:t>单击此处添加幻灯片章节标题</a:t>
            </a:r>
          </a:p>
        </p:txBody>
      </p:sp>
      <p:sp>
        <p:nvSpPr>
          <p:cNvPr id="10" name="文本占位符 2"/>
          <p:cNvSpPr>
            <a:spLocks noGrp="1"/>
          </p:cNvSpPr>
          <p:nvPr>
            <p:ph type="body" idx="1"/>
          </p:nvPr>
        </p:nvSpPr>
        <p:spPr>
          <a:xfrm>
            <a:off x="1299953" y="3602677"/>
            <a:ext cx="9592095" cy="1082874"/>
          </a:xfrm>
          <a:noFill/>
        </p:spPr>
        <p:txBody>
          <a:bodyPr lIns="90000" rIns="90000" anchor="t">
            <a:normAutofit/>
          </a:bodyPr>
          <a:lstStyle>
            <a:lvl1pPr marL="0" indent="0" algn="ctr">
              <a:lnSpc>
                <a:spcPct val="150000"/>
              </a:lnSpc>
              <a:spcBef>
                <a:spcPts val="0"/>
              </a:spcBef>
              <a:buNone/>
              <a:defRPr sz="12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zh-CN" altLang="en-US"/>
              <a:t>单击此处编辑母版文本样式</a:t>
            </a:r>
          </a:p>
        </p:txBody>
      </p:sp>
      <p:sp>
        <p:nvSpPr>
          <p:cNvPr id="7" name="直角三角形 6">
            <a:extLst>
              <a:ext uri="{FF2B5EF4-FFF2-40B4-BE49-F238E27FC236}">
                <a16:creationId xmlns:a16="http://schemas.microsoft.com/office/drawing/2014/main" id="{EA3B5589-AC4A-4488-8097-ACE78BB998A5}"/>
              </a:ext>
            </a:extLst>
          </p:cNvPr>
          <p:cNvSpPr/>
          <p:nvPr userDrawn="1"/>
        </p:nvSpPr>
        <p:spPr>
          <a:xfrm rot="16200000">
            <a:off x="11019105" y="5685105"/>
            <a:ext cx="1172895" cy="1172895"/>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 name="灯片编号占位符 8">
            <a:extLst>
              <a:ext uri="{FF2B5EF4-FFF2-40B4-BE49-F238E27FC236}">
                <a16:creationId xmlns:a16="http://schemas.microsoft.com/office/drawing/2014/main" id="{7F2ACE4B-D891-4B5C-8F51-A0EA6F6DC998}"/>
              </a:ext>
            </a:extLst>
          </p:cNvPr>
          <p:cNvSpPr>
            <a:spLocks noGrp="1"/>
          </p:cNvSpPr>
          <p:nvPr>
            <p:ph type="sldNum" sz="quarter" idx="12"/>
          </p:nvPr>
        </p:nvSpPr>
        <p:spPr>
          <a:xfrm>
            <a:off x="11609407" y="6377651"/>
            <a:ext cx="346275" cy="343824"/>
          </a:xfrm>
        </p:spPr>
        <p:txBody>
          <a:bodyPr/>
          <a:lstStyle>
            <a:lvl1pPr>
              <a:defRPr sz="900">
                <a:solidFill>
                  <a:schemeClr val="tx1">
                    <a:lumMod val="50000"/>
                    <a:lumOff val="50000"/>
                  </a:schemeClr>
                </a:solidFill>
                <a:latin typeface="+mn-ea"/>
                <a:ea typeface="+mn-ea"/>
              </a:defRPr>
            </a:lvl1pPr>
          </a:lstStyle>
          <a:p>
            <a:fld id="{688651FF-7917-4D21-B4AF-F7EC2FB39871}" type="slidenum">
              <a:rPr lang="zh-CN" altLang="en-US" smtClean="0"/>
              <a:pPr/>
              <a:t>‹#›</a:t>
            </a:fld>
            <a:endParaRPr lang="zh-CN" altLang="en-US" dirty="0"/>
          </a:p>
        </p:txBody>
      </p:sp>
      <p:sp>
        <p:nvSpPr>
          <p:cNvPr id="14" name="图文框 13">
            <a:extLst>
              <a:ext uri="{FF2B5EF4-FFF2-40B4-BE49-F238E27FC236}">
                <a16:creationId xmlns:a16="http://schemas.microsoft.com/office/drawing/2014/main" id="{0C8CC6B1-F3F4-4A64-AF05-1D75A40809F4}"/>
              </a:ext>
            </a:extLst>
          </p:cNvPr>
          <p:cNvSpPr/>
          <p:nvPr userDrawn="1"/>
        </p:nvSpPr>
        <p:spPr>
          <a:xfrm>
            <a:off x="282024" y="254657"/>
            <a:ext cx="642938" cy="642955"/>
          </a:xfrm>
          <a:prstGeom prst="fram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32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5" name="直接连接符 14">
            <a:extLst>
              <a:ext uri="{FF2B5EF4-FFF2-40B4-BE49-F238E27FC236}">
                <a16:creationId xmlns:a16="http://schemas.microsoft.com/office/drawing/2014/main" id="{F839B6B1-E85E-462E-9D95-A6E7877ACDFD}"/>
              </a:ext>
            </a:extLst>
          </p:cNvPr>
          <p:cNvCxnSpPr>
            <a:cxnSpLocks/>
          </p:cNvCxnSpPr>
          <p:nvPr userDrawn="1"/>
        </p:nvCxnSpPr>
        <p:spPr>
          <a:xfrm>
            <a:off x="603500" y="1065445"/>
            <a:ext cx="0" cy="59603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CA1D60C3-B11E-415D-84ED-403F18B8A431}"/>
              </a:ext>
            </a:extLst>
          </p:cNvPr>
          <p:cNvCxnSpPr>
            <a:cxnSpLocks/>
          </p:cNvCxnSpPr>
          <p:nvPr userDrawn="1"/>
        </p:nvCxnSpPr>
        <p:spPr>
          <a:xfrm>
            <a:off x="603500" y="5104436"/>
            <a:ext cx="0" cy="176513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文本占位符 2">
            <a:extLst>
              <a:ext uri="{FF2B5EF4-FFF2-40B4-BE49-F238E27FC236}">
                <a16:creationId xmlns:a16="http://schemas.microsoft.com/office/drawing/2014/main" id="{1F3866A1-54AB-4812-9F7A-72CE0C16D865}"/>
              </a:ext>
            </a:extLst>
          </p:cNvPr>
          <p:cNvSpPr>
            <a:spLocks noGrp="1"/>
          </p:cNvSpPr>
          <p:nvPr>
            <p:ph type="body" sz="quarter" idx="13" hasCustomPrompt="1"/>
          </p:nvPr>
        </p:nvSpPr>
        <p:spPr>
          <a:xfrm>
            <a:off x="282024" y="254657"/>
            <a:ext cx="593724" cy="642938"/>
          </a:xfrm>
        </p:spPr>
        <p:txBody>
          <a:bodyPr wrap="none" anchor="ctr" anchorCtr="1">
            <a:normAutofit/>
          </a:bodyPr>
          <a:lstStyle>
            <a:lvl1pPr marL="0" indent="0" algn="ctr">
              <a:lnSpc>
                <a:spcPct val="100000"/>
              </a:lnSpc>
              <a:spcBef>
                <a:spcPts val="0"/>
              </a:spcBef>
              <a:buNone/>
              <a:defRPr sz="2800" b="0">
                <a:latin typeface="+mj-lt"/>
              </a:defRPr>
            </a:lvl1pPr>
          </a:lstStyle>
          <a:p>
            <a:pPr lvl="0"/>
            <a:r>
              <a:rPr lang="en-US" altLang="zh-CN" dirty="0"/>
              <a:t>1</a:t>
            </a:r>
            <a:endParaRPr lang="zh-CN" altLang="en-US" dirty="0"/>
          </a:p>
        </p:txBody>
      </p:sp>
      <p:sp>
        <p:nvSpPr>
          <p:cNvPr id="18" name="矩形 17">
            <a:extLst>
              <a:ext uri="{FF2B5EF4-FFF2-40B4-BE49-F238E27FC236}">
                <a16:creationId xmlns:a16="http://schemas.microsoft.com/office/drawing/2014/main" id="{6ADE9692-0DD8-4EAE-9728-9BD567BCCBD5}"/>
              </a:ext>
            </a:extLst>
          </p:cNvPr>
          <p:cNvSpPr/>
          <p:nvPr userDrawn="1"/>
        </p:nvSpPr>
        <p:spPr>
          <a:xfrm>
            <a:off x="2621029" y="6040120"/>
            <a:ext cx="6949942" cy="458139"/>
          </a:xfrm>
          <a:prstGeom prst="rect">
            <a:avLst/>
          </a:prstGeom>
        </p:spPr>
        <p:txBody>
          <a:bodyPr wrap="square">
            <a:spAutoFit/>
          </a:bodyPr>
          <a:lstStyle/>
          <a:p>
            <a:pPr algn="ctr">
              <a:lnSpc>
                <a:spcPct val="125000"/>
              </a:lnSpc>
            </a:pPr>
            <a:r>
              <a:rPr lang="en-US" altLang="zh-CN" sz="10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Florence is the capital city of the Italian region of Tuscany and of the Metropolitan City of Florence. It is the most populous city in Tuscany, with 383,083 inhabitants (as at 2013), expanding to over 1,520,000 in the metropolitan area.</a:t>
            </a:r>
            <a:endParaRPr lang="zh-CN" altLang="en-US" sz="10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FAF5690-F30D-4FE2-9254-60C51ACD7073}"/>
              </a:ext>
            </a:extLst>
          </p:cNvPr>
          <p:cNvSpPr>
            <a:spLocks noGrp="1"/>
          </p:cNvSpPr>
          <p:nvPr>
            <p:ph type="dt" sz="half" idx="10"/>
          </p:nvPr>
        </p:nvSpPr>
        <p:spPr/>
        <p:txBody>
          <a:bodyPr/>
          <a:lstStyle/>
          <a:p>
            <a:fld id="{6489D9C7-5DC6-4263-87FF-7C99F6FB63C3}" type="datetime1">
              <a:rPr lang="zh-CN" altLang="en-US" smtClean="0"/>
              <a:pPr/>
              <a:t>2020/3/10</a:t>
            </a:fld>
            <a:endParaRPr lang="zh-CN" altLang="en-US"/>
          </a:p>
        </p:txBody>
      </p:sp>
      <p:sp>
        <p:nvSpPr>
          <p:cNvPr id="5" name="页脚占位符 4">
            <a:extLst>
              <a:ext uri="{FF2B5EF4-FFF2-40B4-BE49-F238E27FC236}">
                <a16:creationId xmlns:a16="http://schemas.microsoft.com/office/drawing/2014/main" id="{51DE59F3-E2A6-4330-BE7D-589D052D67F0}"/>
              </a:ext>
            </a:extLst>
          </p:cNvPr>
          <p:cNvSpPr>
            <a:spLocks noGrp="1"/>
          </p:cNvSpPr>
          <p:nvPr>
            <p:ph type="ftr" sz="quarter" idx="11"/>
          </p:nvPr>
        </p:nvSpPr>
        <p:spPr/>
        <p:txBody>
          <a:bodyPr/>
          <a:lstStyle/>
          <a:p>
            <a:r>
              <a:rPr lang="en-US" altLang="zh-CN"/>
              <a:t>SIMON PPT-MORE THAN PPT</a:t>
            </a:r>
            <a:endParaRPr lang="zh-CN" altLang="en-US" dirty="0"/>
          </a:p>
        </p:txBody>
      </p:sp>
      <p:sp>
        <p:nvSpPr>
          <p:cNvPr id="6" name="灯片编号占位符 5">
            <a:extLst>
              <a:ext uri="{FF2B5EF4-FFF2-40B4-BE49-F238E27FC236}">
                <a16:creationId xmlns:a16="http://schemas.microsoft.com/office/drawing/2014/main" id="{8A39E983-49D4-4B95-8939-5C39CBA42F24}"/>
              </a:ext>
            </a:extLst>
          </p:cNvPr>
          <p:cNvSpPr>
            <a:spLocks noGrp="1"/>
          </p:cNvSpPr>
          <p:nvPr>
            <p:ph type="sldNum" sz="quarter" idx="12"/>
          </p:nvPr>
        </p:nvSpPr>
        <p:spPr/>
        <p:txBody>
          <a:bodyPr/>
          <a:lstStyle/>
          <a:p>
            <a:r>
              <a:rPr lang="en-US"/>
              <a:t>Say hello to Italy</a:t>
            </a:r>
            <a:endParaRPr lang="en-US" dirty="0"/>
          </a:p>
        </p:txBody>
      </p:sp>
    </p:spTree>
    <p:extLst>
      <p:ext uri="{BB962C8B-B14F-4D97-AF65-F5344CB8AC3E}">
        <p14:creationId xmlns:p14="http://schemas.microsoft.com/office/powerpoint/2010/main" val="568967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2D00C36-16AE-4DC2-B9D1-2ADEADDEEAE4}"/>
              </a:ext>
            </a:extLst>
          </p:cNvPr>
          <p:cNvSpPr>
            <a:spLocks noGrp="1"/>
          </p:cNvSpPr>
          <p:nvPr>
            <p:ph type="dt" sz="half" idx="10"/>
          </p:nvPr>
        </p:nvSpPr>
        <p:spPr/>
        <p:txBody>
          <a:bodyPr/>
          <a:lstStyle/>
          <a:p>
            <a:fld id="{6489D9C7-5DC6-4263-87FF-7C99F6FB63C3}" type="datetime1">
              <a:rPr lang="zh-CN" altLang="en-US" smtClean="0"/>
              <a:pPr/>
              <a:t>2020/3/10</a:t>
            </a:fld>
            <a:endParaRPr lang="zh-CN" altLang="en-US"/>
          </a:p>
        </p:txBody>
      </p:sp>
      <p:sp>
        <p:nvSpPr>
          <p:cNvPr id="4" name="页脚占位符 3">
            <a:extLst>
              <a:ext uri="{FF2B5EF4-FFF2-40B4-BE49-F238E27FC236}">
                <a16:creationId xmlns:a16="http://schemas.microsoft.com/office/drawing/2014/main" id="{E8D82DA1-1B75-4D71-A438-8D99FFFF50A0}"/>
              </a:ext>
            </a:extLst>
          </p:cNvPr>
          <p:cNvSpPr>
            <a:spLocks noGrp="1"/>
          </p:cNvSpPr>
          <p:nvPr>
            <p:ph type="ftr" sz="quarter" idx="11"/>
          </p:nvPr>
        </p:nvSpPr>
        <p:spPr/>
        <p:txBody>
          <a:bodyPr/>
          <a:lstStyle/>
          <a:p>
            <a:r>
              <a:rPr lang="en-US" altLang="zh-CN"/>
              <a:t>SIMON PPT-MORE THAN PPT</a:t>
            </a:r>
            <a:endParaRPr lang="zh-CN" altLang="en-US" dirty="0"/>
          </a:p>
        </p:txBody>
      </p:sp>
      <p:sp>
        <p:nvSpPr>
          <p:cNvPr id="5" name="灯片编号占位符 4">
            <a:extLst>
              <a:ext uri="{FF2B5EF4-FFF2-40B4-BE49-F238E27FC236}">
                <a16:creationId xmlns:a16="http://schemas.microsoft.com/office/drawing/2014/main" id="{A6B7D325-B43F-4333-B966-B34A6A93536F}"/>
              </a:ext>
            </a:extLst>
          </p:cNvPr>
          <p:cNvSpPr>
            <a:spLocks noGrp="1"/>
          </p:cNvSpPr>
          <p:nvPr>
            <p:ph type="sldNum" sz="quarter" idx="12"/>
          </p:nvPr>
        </p:nvSpPr>
        <p:spPr/>
        <p:txBody>
          <a:bodyPr/>
          <a:lstStyle/>
          <a:p>
            <a:r>
              <a:rPr lang="en-US"/>
              <a:t>Say hello to Italy</a:t>
            </a:r>
            <a:endParaRPr lang="en-US" dirty="0"/>
          </a:p>
        </p:txBody>
      </p:sp>
    </p:spTree>
    <p:extLst>
      <p:ext uri="{BB962C8B-B14F-4D97-AF65-F5344CB8AC3E}">
        <p14:creationId xmlns:p14="http://schemas.microsoft.com/office/powerpoint/2010/main" val="75817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8" name="标题 1"/>
          <p:cNvSpPr>
            <a:spLocks noGrp="1"/>
          </p:cNvSpPr>
          <p:nvPr>
            <p:ph type="ctrTitle" hasCustomPrompt="1"/>
          </p:nvPr>
        </p:nvSpPr>
        <p:spPr>
          <a:xfrm>
            <a:off x="669925" y="2595739"/>
            <a:ext cx="10850563" cy="833261"/>
          </a:xfrm>
        </p:spPr>
        <p:txBody>
          <a:bodyPr anchor="ctr">
            <a:normAutofit/>
          </a:bodyPr>
          <a:lstStyle>
            <a:lvl1pPr marL="0" indent="0" algn="ctr">
              <a:buFont typeface="Arial" panose="020B0604020202020204" pitchFamily="34" charset="0"/>
              <a:buNone/>
              <a:defRPr sz="3200">
                <a:solidFill>
                  <a:schemeClr val="tx1"/>
                </a:solidFill>
              </a:defRPr>
            </a:lvl1pPr>
          </a:lstStyle>
          <a:p>
            <a:r>
              <a:rPr lang="zh-CN" altLang="en-US" dirty="0"/>
              <a:t>结束语</a:t>
            </a:r>
          </a:p>
        </p:txBody>
      </p:sp>
      <p:sp>
        <p:nvSpPr>
          <p:cNvPr id="9" name="文本占位符 62"/>
          <p:cNvSpPr>
            <a:spLocks noGrp="1"/>
          </p:cNvSpPr>
          <p:nvPr>
            <p:ph type="body" sz="quarter" idx="17" hasCustomPrompt="1"/>
          </p:nvPr>
        </p:nvSpPr>
        <p:spPr>
          <a:xfrm>
            <a:off x="669925" y="3711457"/>
            <a:ext cx="10850563" cy="310871"/>
          </a:xfrm>
        </p:spPr>
        <p:txBody>
          <a:bodyPr vert="horz" lIns="91440" tIns="45720" rIns="91440" bIns="45720" rtlCol="0">
            <a:normAutofit/>
          </a:bodyPr>
          <a:lstStyle>
            <a:lvl1pPr marL="0" indent="0" algn="ctr">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zh-CN" altLang="en-US" dirty="0"/>
              <a:t>署名</a:t>
            </a:r>
            <a:endParaRPr lang="en-US" altLang="zh-CN" dirty="0"/>
          </a:p>
        </p:txBody>
      </p:sp>
      <p:sp>
        <p:nvSpPr>
          <p:cNvPr id="10" name="文本占位符 62"/>
          <p:cNvSpPr>
            <a:spLocks noGrp="1"/>
          </p:cNvSpPr>
          <p:nvPr>
            <p:ph type="body" sz="quarter" idx="18" hasCustomPrompt="1"/>
          </p:nvPr>
        </p:nvSpPr>
        <p:spPr>
          <a:xfrm>
            <a:off x="669925" y="4027091"/>
            <a:ext cx="10850563" cy="310871"/>
          </a:xfrm>
        </p:spPr>
        <p:txBody>
          <a:bodyPr vert="horz" lIns="91440" tIns="45720" rIns="91440" bIns="45720" rtlCol="0">
            <a:normAutofit/>
          </a:bodyPr>
          <a:lstStyle>
            <a:lvl1pPr marL="0" indent="0" algn="ctr">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zh-CN" altLang="en-US" dirty="0"/>
              <a:t>时间日期</a:t>
            </a:r>
            <a:endParaRPr lang="en-US" altLang="zh-CN" dirty="0"/>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B1290D-D4EE-4C89-BE32-52389717DBB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88B7E75-E8D1-4BDF-8DEB-6B206F8808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849FAB0-13AD-4583-B673-9ADB7B9CB6D7}"/>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5" name="页脚占位符 4">
            <a:extLst>
              <a:ext uri="{FF2B5EF4-FFF2-40B4-BE49-F238E27FC236}">
                <a16:creationId xmlns:a16="http://schemas.microsoft.com/office/drawing/2014/main" id="{DA148155-1F03-4B6F-A6CE-DB64646887C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1AF5CFC-3BB3-4A42-AC5D-08625665FA0E}"/>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3521068303"/>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3251BF-DC49-4402-ADE7-10AAE248B68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AD4F45F-9498-4100-85A8-AF61897A6AAF}"/>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C24102A-B4B1-4A7F-8F7F-09B864F964D8}"/>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5" name="页脚占位符 4">
            <a:extLst>
              <a:ext uri="{FF2B5EF4-FFF2-40B4-BE49-F238E27FC236}">
                <a16:creationId xmlns:a16="http://schemas.microsoft.com/office/drawing/2014/main" id="{78ECA85F-E34B-4D54-B89A-691CF28D485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9528351-4269-4A94-91B5-092DE3F61367}"/>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3890749761"/>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368AF9-40FA-4B19-B4A8-5F34ACEB226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B561E2E-DBC0-4F52-856A-5D8D75D4C8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B23A11AA-4698-47D6-81C5-424D318A9858}"/>
              </a:ext>
            </a:extLst>
          </p:cNvPr>
          <p:cNvSpPr>
            <a:spLocks noGrp="1"/>
          </p:cNvSpPr>
          <p:nvPr>
            <p:ph type="dt" sz="half" idx="10"/>
          </p:nvPr>
        </p:nvSpPr>
        <p:spPr/>
        <p:txBody>
          <a:bodyPr/>
          <a:lstStyle/>
          <a:p>
            <a:fld id="{2FC83824-A041-41B2-A726-BF775DC8CF48}" type="datetimeFigureOut">
              <a:rPr lang="zh-CN" altLang="en-US" smtClean="0"/>
              <a:t>2020/3/10</a:t>
            </a:fld>
            <a:endParaRPr lang="zh-CN" altLang="en-US"/>
          </a:p>
        </p:txBody>
      </p:sp>
      <p:sp>
        <p:nvSpPr>
          <p:cNvPr id="5" name="页脚占位符 4">
            <a:extLst>
              <a:ext uri="{FF2B5EF4-FFF2-40B4-BE49-F238E27FC236}">
                <a16:creationId xmlns:a16="http://schemas.microsoft.com/office/drawing/2014/main" id="{97ED3E02-8484-4402-AC63-AAF0AA8E536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8842623-59A2-4621-9C0A-A1DD37CDDDBC}"/>
              </a:ext>
            </a:extLst>
          </p:cNvPr>
          <p:cNvSpPr>
            <a:spLocks noGrp="1"/>
          </p:cNvSpPr>
          <p:nvPr>
            <p:ph type="sldNum" sz="quarter" idx="12"/>
          </p:nvPr>
        </p:nvSpPr>
        <p:spPr/>
        <p:txBody>
          <a:body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2536832165"/>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zh-CN" altLang="en-US" dirty="0"/>
              <a:t>单击此处编辑母版标题样式</a:t>
            </a:r>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5401732" y="6364290"/>
            <a:ext cx="1388536" cy="206381"/>
          </a:xfrm>
          <a:prstGeom prst="rect">
            <a:avLst/>
          </a:prstGeom>
        </p:spPr>
        <p:txBody>
          <a:bodyPr vert="horz" lIns="91440" tIns="45720" rIns="91440" bIns="45720" rtlCol="0" anchor="ctr"/>
          <a:lstStyle>
            <a:lvl1pPr algn="ctr">
              <a:defRPr sz="1000">
                <a:solidFill>
                  <a:schemeClr val="tx1"/>
                </a:solidFill>
              </a:defRPr>
            </a:lvl1pPr>
          </a:lstStyle>
          <a:p>
            <a:fld id="{6489D9C7-5DC6-4263-87FF-7C99F6FB63C3}" type="datetime1">
              <a:rPr lang="zh-CN" altLang="en-US" smtClean="0"/>
              <a:pPr/>
              <a:t>2020/3/10</a:t>
            </a:fld>
            <a:endParaRPr lang="zh-CN" altLang="en-US"/>
          </a:p>
        </p:txBody>
      </p:sp>
      <p:sp>
        <p:nvSpPr>
          <p:cNvPr id="5" name="页脚占位符 4"/>
          <p:cNvSpPr>
            <a:spLocks noGrp="1"/>
          </p:cNvSpPr>
          <p:nvPr>
            <p:ph type="ftr" sz="quarter" idx="3"/>
          </p:nvPr>
        </p:nvSpPr>
        <p:spPr>
          <a:xfrm>
            <a:off x="669924" y="6364290"/>
            <a:ext cx="4140201" cy="206381"/>
          </a:xfrm>
          <a:prstGeom prst="rect">
            <a:avLst/>
          </a:prstGeom>
        </p:spPr>
        <p:txBody>
          <a:bodyPr vert="horz" lIns="91440" tIns="45720" rIns="91440" bIns="45720" rtlCol="0" anchor="ctr"/>
          <a:lstStyle>
            <a:lvl1pPr algn="l">
              <a:defRPr sz="1000">
                <a:solidFill>
                  <a:schemeClr val="tx1"/>
                </a:solidFill>
              </a:defRPr>
            </a:lvl1pPr>
          </a:lstStyle>
          <a:p>
            <a:r>
              <a:rPr lang="en-US" altLang="zh-CN" dirty="0"/>
              <a:t>SIMON PPT-MORE THAN PPT</a:t>
            </a:r>
            <a:endParaRPr lang="zh-CN" altLang="en-US" dirty="0"/>
          </a:p>
        </p:txBody>
      </p:sp>
      <p:sp>
        <p:nvSpPr>
          <p:cNvPr id="6" name="灯片编号占位符 5"/>
          <p:cNvSpPr>
            <a:spLocks noGrp="1"/>
          </p:cNvSpPr>
          <p:nvPr>
            <p:ph type="sldNum" sz="quarter" idx="4"/>
          </p:nvPr>
        </p:nvSpPr>
        <p:spPr>
          <a:xfrm>
            <a:off x="8610599" y="6364290"/>
            <a:ext cx="2909888" cy="206381"/>
          </a:xfrm>
          <a:prstGeom prst="rect">
            <a:avLst/>
          </a:prstGeom>
        </p:spPr>
        <p:txBody>
          <a:bodyPr vert="horz" lIns="91440" tIns="45720" rIns="91440" bIns="45720" rtlCol="0" anchor="ctr"/>
          <a:lstStyle>
            <a:lvl1pPr marL="0" algn="r" defTabSz="914400" rtl="0" eaLnBrk="1" latinLnBrk="0" hangingPunct="1">
              <a:defRPr lang="en-US" altLang="zh-CN" sz="1000" kern="1200" smtClean="0">
                <a:solidFill>
                  <a:schemeClr val="tx1"/>
                </a:solidFill>
                <a:latin typeface="+mn-lt"/>
                <a:ea typeface="+mn-ea"/>
                <a:cs typeface="+mn-cs"/>
                <a:sym typeface="Arial" panose="020B0604020202020204" pitchFamily="34" charset="0"/>
              </a:defRPr>
            </a:lvl1pPr>
          </a:lstStyle>
          <a:p>
            <a:r>
              <a:rPr lang="en-US" dirty="0"/>
              <a:t>Say hello to Italy</a:t>
            </a:r>
          </a:p>
        </p:txBody>
      </p:sp>
      <p:cxnSp>
        <p:nvCxnSpPr>
          <p:cNvPr id="9" name="直接连接符 8"/>
          <p:cNvCxnSpPr/>
          <p:nvPr userDrawn="1"/>
        </p:nvCxnSpPr>
        <p:spPr>
          <a:xfrm>
            <a:off x="669923" y="1028701"/>
            <a:ext cx="10850563"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05D02E46-905F-49DB-918D-BCC7653270CA}"/>
              </a:ext>
            </a:extLst>
          </p:cNvPr>
          <p:cNvCxnSpPr/>
          <p:nvPr userDrawn="1"/>
        </p:nvCxnSpPr>
        <p:spPr>
          <a:xfrm>
            <a:off x="669923" y="6240463"/>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4"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12" userDrawn="1">
          <p15:clr>
            <a:srgbClr val="F26B43"/>
          </p15:clr>
        </p15:guide>
        <p15:guide id="5" orient="horz" pos="3931" userDrawn="1">
          <p15:clr>
            <a:srgbClr val="F26B43"/>
          </p15:clr>
        </p15:guide>
        <p15:guide id="6" orient="horz" pos="386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CE8083E-038F-4510-8593-2A399A5E82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9A12B30-FD70-4414-A4C6-64CB6ECBE5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6EF31E1-C5F4-4D5A-B14E-9A93F0778D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C83824-A041-41B2-A726-BF775DC8CF48}" type="datetimeFigureOut">
              <a:rPr lang="zh-CN" altLang="en-US" smtClean="0"/>
              <a:t>2020/3/10</a:t>
            </a:fld>
            <a:endParaRPr lang="zh-CN" altLang="en-US"/>
          </a:p>
        </p:txBody>
      </p:sp>
      <p:sp>
        <p:nvSpPr>
          <p:cNvPr id="5" name="页脚占位符 4">
            <a:extLst>
              <a:ext uri="{FF2B5EF4-FFF2-40B4-BE49-F238E27FC236}">
                <a16:creationId xmlns:a16="http://schemas.microsoft.com/office/drawing/2014/main" id="{AD2192B5-3017-4B71-967F-51A66C80DE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1948BDB-99EE-4815-BD48-08C818A17E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66B855-1F77-45DD-944B-500D2BC15EA7}" type="slidenum">
              <a:rPr lang="zh-CN" altLang="en-US" smtClean="0"/>
              <a:t>‹#›</a:t>
            </a:fld>
            <a:endParaRPr lang="zh-CN" altLang="en-US"/>
          </a:p>
        </p:txBody>
      </p:sp>
    </p:spTree>
    <p:extLst>
      <p:ext uri="{BB962C8B-B14F-4D97-AF65-F5344CB8AC3E}">
        <p14:creationId xmlns:p14="http://schemas.microsoft.com/office/powerpoint/2010/main" val="1309704575"/>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gif"/><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svg"/><Relationship Id="rId2" Type="http://schemas.openxmlformats.org/officeDocument/2006/relationships/image" Target="../media/image16.gif"/><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 Id="rId9" Type="http://schemas.openxmlformats.org/officeDocument/2006/relationships/image" Target="../media/image25.svg"/></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gif"/><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gif"/><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gif"/><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6.gif"/><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3.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27.jpg"/></Relationships>
</file>

<file path=ppt/slides/_rels/slide4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slide" Target="slide42.xml"/><Relationship Id="rId1" Type="http://schemas.openxmlformats.org/officeDocument/2006/relationships/slideLayout" Target="../slideLayouts/slideLayout5.xml"/><Relationship Id="rId6" Type="http://schemas.openxmlformats.org/officeDocument/2006/relationships/image" Target="../media/image30.gif"/><Relationship Id="rId5" Type="http://schemas.openxmlformats.org/officeDocument/2006/relationships/image" Target="../media/image29.gif"/><Relationship Id="rId4" Type="http://schemas.openxmlformats.org/officeDocument/2006/relationships/image" Target="../media/image28.gif"/></Relationships>
</file>

<file path=ppt/slides/_rels/slide4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gif"/><Relationship Id="rId1" Type="http://schemas.openxmlformats.org/officeDocument/2006/relationships/slideLayout" Target="../slideLayouts/slideLayout5.xml"/><Relationship Id="rId5" Type="http://schemas.openxmlformats.org/officeDocument/2006/relationships/slide" Target="slide42.xml"/><Relationship Id="rId4" Type="http://schemas.openxmlformats.org/officeDocument/2006/relationships/image" Target="../media/image31.png"/></Relationships>
</file>

<file path=ppt/slides/_rels/slide46.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矩形 8"/>
          <p:cNvSpPr/>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0" name="文本框 9"/>
          <p:cNvSpPr txBox="1"/>
          <p:nvPr/>
        </p:nvSpPr>
        <p:spPr>
          <a:xfrm>
            <a:off x="5388114" y="2644170"/>
            <a:ext cx="261962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Hey</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2" name="Dublee - Cliff">
            <a:hlinkClick r:id="" action="ppaction://media"/>
            <a:extLst>
              <a:ext uri="{FF2B5EF4-FFF2-40B4-BE49-F238E27FC236}">
                <a16:creationId xmlns:a16="http://schemas.microsoft.com/office/drawing/2014/main" id="{886CD38F-8276-40BD-9332-07164381F8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V="1">
            <a:off x="5791200" y="3006969"/>
            <a:ext cx="117231" cy="117231"/>
          </a:xfrm>
          <a:prstGeom prst="rect">
            <a:avLst/>
          </a:prstGeom>
        </p:spPr>
      </p:pic>
    </p:spTree>
    <p:extLst>
      <p:ext uri="{BB962C8B-B14F-4D97-AF65-F5344CB8AC3E}">
        <p14:creationId xmlns:p14="http://schemas.microsoft.com/office/powerpoint/2010/main" val="1262507974"/>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1"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250" fill="hold"/>
                                        <p:tgtEl>
                                          <p:spTgt spid="10"/>
                                        </p:tgtEl>
                                        <p:attrNameLst>
                                          <p:attrName>ppt_x</p:attrName>
                                        </p:attrNameLst>
                                      </p:cBhvr>
                                      <p:tavLst>
                                        <p:tav tm="0">
                                          <p:val>
                                            <p:strVal val="#ppt_x"/>
                                          </p:val>
                                        </p:tav>
                                        <p:tav tm="100000">
                                          <p:val>
                                            <p:strVal val="#ppt_x"/>
                                          </p:val>
                                        </p:tav>
                                      </p:tavLst>
                                    </p:anim>
                                    <p:anim calcmode="lin" valueType="num">
                                      <p:cBhvr additive="base">
                                        <p:cTn id="12" dur="25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26" showWhenStopped="0">
                <p:cTn id="13" repeatCount="2000" fill="remove" display="0">
                  <p:stCondLst>
                    <p:cond delay="indefinite"/>
                  </p:stCondLst>
                  <p:endCondLst>
                    <p:cond evt="onStopAudio" delay="0">
                      <p:tgtEl>
                        <p:sldTgt/>
                      </p:tgtEl>
                    </p:cond>
                  </p:endCondLst>
                </p:cTn>
                <p:tgtEl>
                  <p:spTgt spid="2"/>
                </p:tgtEl>
              </p:cMediaNode>
            </p:audio>
          </p:childTnLst>
        </p:cTn>
      </p:par>
    </p:tnLst>
    <p:bldLst>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55F4710-E5B5-4265-B003-97EE287EC72A}"/>
              </a:ext>
            </a:extLst>
          </p:cNvPr>
          <p:cNvSpPr txBox="1"/>
          <p:nvPr/>
        </p:nvSpPr>
        <p:spPr>
          <a:xfrm>
            <a:off x="2013968" y="2536220"/>
            <a:ext cx="2727029"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And</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 name="文本框 3">
            <a:extLst>
              <a:ext uri="{FF2B5EF4-FFF2-40B4-BE49-F238E27FC236}">
                <a16:creationId xmlns:a16="http://schemas.microsoft.com/office/drawing/2014/main" id="{EB3C9AFA-BE58-421D-A3FB-74B85BB6497A}"/>
              </a:ext>
            </a:extLst>
          </p:cNvPr>
          <p:cNvSpPr txBox="1"/>
          <p:nvPr/>
        </p:nvSpPr>
        <p:spPr>
          <a:xfrm>
            <a:off x="4383141" y="2510820"/>
            <a:ext cx="1415772"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t>
            </a:r>
          </a:p>
        </p:txBody>
      </p:sp>
      <p:sp>
        <p:nvSpPr>
          <p:cNvPr id="5" name="文本框 4">
            <a:extLst>
              <a:ext uri="{FF2B5EF4-FFF2-40B4-BE49-F238E27FC236}">
                <a16:creationId xmlns:a16="http://schemas.microsoft.com/office/drawing/2014/main" id="{02AAE2EF-3EBE-4119-B381-7FDD7B685EA9}"/>
              </a:ext>
            </a:extLst>
          </p:cNvPr>
          <p:cNvSpPr txBox="1"/>
          <p:nvPr/>
        </p:nvSpPr>
        <p:spPr>
          <a:xfrm>
            <a:off x="5704180" y="2644170"/>
            <a:ext cx="3493649"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More</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 name="文本框 5">
            <a:extLst>
              <a:ext uri="{FF2B5EF4-FFF2-40B4-BE49-F238E27FC236}">
                <a16:creationId xmlns:a16="http://schemas.microsoft.com/office/drawing/2014/main" id="{99534128-2E9F-48C7-A067-DFE68A625786}"/>
              </a:ext>
            </a:extLst>
          </p:cNvPr>
          <p:cNvSpPr txBox="1"/>
          <p:nvPr/>
        </p:nvSpPr>
        <p:spPr>
          <a:xfrm>
            <a:off x="9197829" y="2510820"/>
            <a:ext cx="1415772"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t>
            </a:r>
          </a:p>
        </p:txBody>
      </p:sp>
    </p:spTree>
    <p:extLst>
      <p:ext uri="{BB962C8B-B14F-4D97-AF65-F5344CB8AC3E}">
        <p14:creationId xmlns:p14="http://schemas.microsoft.com/office/powerpoint/2010/main" val="2701749979"/>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ppt_x"/>
                                          </p:val>
                                        </p:tav>
                                        <p:tav tm="100000">
                                          <p:val>
                                            <p:strVal val="#ppt_x"/>
                                          </p:val>
                                        </p:tav>
                                      </p:tavLst>
                                    </p:anim>
                                    <p:anim calcmode="lin" valueType="num">
                                      <p:cBhvr additive="base">
                                        <p:cTn id="8" dur="25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250" fill="hold"/>
                                        <p:tgtEl>
                                          <p:spTgt spid="4"/>
                                        </p:tgtEl>
                                        <p:attrNameLst>
                                          <p:attrName>ppt_x</p:attrName>
                                        </p:attrNameLst>
                                      </p:cBhvr>
                                      <p:tavLst>
                                        <p:tav tm="0">
                                          <p:val>
                                            <p:strVal val="#ppt_x"/>
                                          </p:val>
                                        </p:tav>
                                        <p:tav tm="100000">
                                          <p:val>
                                            <p:strVal val="#ppt_x"/>
                                          </p:val>
                                        </p:tav>
                                      </p:tavLst>
                                    </p:anim>
                                    <p:anim calcmode="lin" valueType="num">
                                      <p:cBhvr additive="base">
                                        <p:cTn id="14" dur="25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250" fill="hold"/>
                                        <p:tgtEl>
                                          <p:spTgt spid="5"/>
                                        </p:tgtEl>
                                        <p:attrNameLst>
                                          <p:attrName>ppt_x</p:attrName>
                                        </p:attrNameLst>
                                      </p:cBhvr>
                                      <p:tavLst>
                                        <p:tav tm="0">
                                          <p:val>
                                            <p:strVal val="#ppt_x"/>
                                          </p:val>
                                        </p:tav>
                                        <p:tav tm="100000">
                                          <p:val>
                                            <p:strVal val="#ppt_x"/>
                                          </p:val>
                                        </p:tav>
                                      </p:tavLst>
                                    </p:anim>
                                    <p:anim calcmode="lin" valueType="num">
                                      <p:cBhvr additive="base">
                                        <p:cTn id="20" dur="25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250" fill="hold"/>
                                        <p:tgtEl>
                                          <p:spTgt spid="6"/>
                                        </p:tgtEl>
                                        <p:attrNameLst>
                                          <p:attrName>ppt_x</p:attrName>
                                        </p:attrNameLst>
                                      </p:cBhvr>
                                      <p:tavLst>
                                        <p:tav tm="0">
                                          <p:val>
                                            <p:strVal val="#ppt_x"/>
                                          </p:val>
                                        </p:tav>
                                        <p:tav tm="100000">
                                          <p:val>
                                            <p:strVal val="#ppt_x"/>
                                          </p:val>
                                        </p:tav>
                                      </p:tavLst>
                                    </p:anim>
                                    <p:anim calcmode="lin" valueType="num">
                                      <p:cBhvr additive="base">
                                        <p:cTn id="26" dur="25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EB3C9AFA-BE58-421D-A3FB-74B85BB6497A}"/>
              </a:ext>
            </a:extLst>
          </p:cNvPr>
          <p:cNvSpPr txBox="1"/>
          <p:nvPr/>
        </p:nvSpPr>
        <p:spPr>
          <a:xfrm>
            <a:off x="5402401" y="2510820"/>
            <a:ext cx="768159"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1487851249"/>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50" fill="hold"/>
                                        <p:tgtEl>
                                          <p:spTgt spid="4"/>
                                        </p:tgtEl>
                                        <p:attrNameLst>
                                          <p:attrName>ppt_x</p:attrName>
                                        </p:attrNameLst>
                                      </p:cBhvr>
                                      <p:tavLst>
                                        <p:tav tm="0">
                                          <p:val>
                                            <p:strVal val="#ppt_x"/>
                                          </p:val>
                                        </p:tav>
                                        <p:tav tm="100000">
                                          <p:val>
                                            <p:strVal val="#ppt_x"/>
                                          </p:val>
                                        </p:tav>
                                      </p:tavLst>
                                    </p:anim>
                                    <p:anim calcmode="lin" valueType="num">
                                      <p:cBhvr additive="base">
                                        <p:cTn id="8" dur="25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5046E28-AD93-46E5-B735-779DFF5D51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87670314"/>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C553EB9-DCB4-4CA1-9557-860B34512A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688" y="0"/>
            <a:ext cx="11576624" cy="6858000"/>
          </a:xfrm>
          <a:prstGeom prst="rect">
            <a:avLst/>
          </a:prstGeom>
        </p:spPr>
      </p:pic>
    </p:spTree>
    <p:extLst>
      <p:ext uri="{BB962C8B-B14F-4D97-AF65-F5344CB8AC3E}">
        <p14:creationId xmlns:p14="http://schemas.microsoft.com/office/powerpoint/2010/main" val="2364874640"/>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55DAC8C-34D7-4ABB-B866-EB0B0797F0BF}"/>
              </a:ext>
            </a:extLst>
          </p:cNvPr>
          <p:cNvSpPr txBox="1"/>
          <p:nvPr/>
        </p:nvSpPr>
        <p:spPr>
          <a:xfrm>
            <a:off x="658805" y="689788"/>
            <a:ext cx="11322988" cy="547842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rPr>
              <a:t>SURE</a:t>
            </a:r>
            <a:endParaRPr kumimoji="0" lang="zh-CN" altLang="en-US"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95163781"/>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77E66CB-6D72-4DAE-84BA-6A7CBB990D64}"/>
              </a:ext>
            </a:extLst>
          </p:cNvPr>
          <p:cNvSpPr txBox="1"/>
          <p:nvPr/>
        </p:nvSpPr>
        <p:spPr>
          <a:xfrm>
            <a:off x="1422926" y="404038"/>
            <a:ext cx="9860392" cy="547842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rPr>
              <a:t>AND</a:t>
            </a:r>
            <a:endParaRPr kumimoji="0" lang="zh-CN" altLang="en-US"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86915961"/>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6404BED-45D0-46D0-9EC7-A022921EA9A9}"/>
              </a:ext>
            </a:extLst>
          </p:cNvPr>
          <p:cNvSpPr txBox="1"/>
          <p:nvPr/>
        </p:nvSpPr>
        <p:spPr>
          <a:xfrm>
            <a:off x="2839702" y="689788"/>
            <a:ext cx="6841938" cy="547842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rPr>
              <a:t>WE</a:t>
            </a:r>
            <a:endParaRPr kumimoji="0" lang="zh-CN" altLang="en-US"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952847554"/>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6404BED-45D0-46D0-9EC7-A022921EA9A9}"/>
              </a:ext>
            </a:extLst>
          </p:cNvPr>
          <p:cNvSpPr txBox="1"/>
          <p:nvPr/>
        </p:nvSpPr>
        <p:spPr>
          <a:xfrm>
            <a:off x="359261" y="689788"/>
            <a:ext cx="11700639" cy="547842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rPr>
              <a:t>HAVE</a:t>
            </a:r>
            <a:endParaRPr kumimoji="0" lang="zh-CN" altLang="en-US"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707055464"/>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78AB49-6192-476D-A2BD-9B8ECDDECF25}"/>
              </a:ext>
            </a:extLst>
          </p:cNvPr>
          <p:cNvSpPr txBox="1"/>
          <p:nvPr/>
        </p:nvSpPr>
        <p:spPr>
          <a:xfrm>
            <a:off x="0" y="480848"/>
            <a:ext cx="8284640" cy="547842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rPr>
              <a:t>THE</a:t>
            </a:r>
            <a:endParaRPr kumimoji="0" lang="zh-CN" altLang="en-US"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140094927"/>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6E0B51F-15AB-42CD-9067-314BC880490D}"/>
              </a:ext>
            </a:extLst>
          </p:cNvPr>
          <p:cNvSpPr txBox="1"/>
          <p:nvPr/>
        </p:nvSpPr>
        <p:spPr>
          <a:xfrm>
            <a:off x="1909642" y="472356"/>
            <a:ext cx="10137712" cy="547842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rPr>
              <a:t>BEST</a:t>
            </a:r>
            <a:endParaRPr kumimoji="0" lang="zh-CN" altLang="en-US"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4961005"/>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57FD96D-758D-4E24-88F8-0DE6D2DBF56A}"/>
              </a:ext>
            </a:extLst>
          </p:cNvPr>
          <p:cNvSpPr txBox="1"/>
          <p:nvPr/>
        </p:nvSpPr>
        <p:spPr>
          <a:xfrm>
            <a:off x="2831527" y="2644170"/>
            <a:ext cx="1510350"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W</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 name="文本框 2">
            <a:extLst>
              <a:ext uri="{FF2B5EF4-FFF2-40B4-BE49-F238E27FC236}">
                <a16:creationId xmlns:a16="http://schemas.microsoft.com/office/drawing/2014/main" id="{9A702B6B-33F7-4832-A17E-7E381075D7B3}"/>
              </a:ext>
            </a:extLst>
          </p:cNvPr>
          <p:cNvSpPr txBox="1"/>
          <p:nvPr/>
        </p:nvSpPr>
        <p:spPr>
          <a:xfrm>
            <a:off x="4266627" y="2644170"/>
            <a:ext cx="901209"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e</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 name="文本框 3">
            <a:extLst>
              <a:ext uri="{FF2B5EF4-FFF2-40B4-BE49-F238E27FC236}">
                <a16:creationId xmlns:a16="http://schemas.microsoft.com/office/drawing/2014/main" id="{462FE126-9D9C-40C9-A03E-C964D756E138}"/>
              </a:ext>
            </a:extLst>
          </p:cNvPr>
          <p:cNvSpPr txBox="1"/>
          <p:nvPr/>
        </p:nvSpPr>
        <p:spPr>
          <a:xfrm>
            <a:off x="5676327" y="2644170"/>
            <a:ext cx="2344296"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Are</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490768744"/>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ppt_x"/>
                                          </p:val>
                                        </p:tav>
                                        <p:tav tm="100000">
                                          <p:val>
                                            <p:strVal val="#ppt_x"/>
                                          </p:val>
                                        </p:tav>
                                      </p:tavLst>
                                    </p:anim>
                                    <p:anim calcmode="lin" valueType="num">
                                      <p:cBhvr additive="base">
                                        <p:cTn id="8" dur="25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250" fill="hold"/>
                                        <p:tgtEl>
                                          <p:spTgt spid="3"/>
                                        </p:tgtEl>
                                        <p:attrNameLst>
                                          <p:attrName>ppt_x</p:attrName>
                                        </p:attrNameLst>
                                      </p:cBhvr>
                                      <p:tavLst>
                                        <p:tav tm="0">
                                          <p:val>
                                            <p:strVal val="#ppt_x"/>
                                          </p:val>
                                        </p:tav>
                                        <p:tav tm="100000">
                                          <p:val>
                                            <p:strVal val="#ppt_x"/>
                                          </p:val>
                                        </p:tav>
                                      </p:tavLst>
                                    </p:anim>
                                    <p:anim calcmode="lin" valueType="num">
                                      <p:cBhvr additive="base">
                                        <p:cTn id="14" dur="25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250" fill="hold"/>
                                        <p:tgtEl>
                                          <p:spTgt spid="4"/>
                                        </p:tgtEl>
                                        <p:attrNameLst>
                                          <p:attrName>ppt_x</p:attrName>
                                        </p:attrNameLst>
                                      </p:cBhvr>
                                      <p:tavLst>
                                        <p:tav tm="0">
                                          <p:val>
                                            <p:strVal val="#ppt_x"/>
                                          </p:val>
                                        </p:tav>
                                        <p:tav tm="100000">
                                          <p:val>
                                            <p:strVal val="#ppt_x"/>
                                          </p:val>
                                        </p:tav>
                                      </p:tavLst>
                                    </p:anim>
                                    <p:anim calcmode="lin" valueType="num">
                                      <p:cBhvr additive="base">
                                        <p:cTn id="20" dur="25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ECB8D6A-BF71-4B1A-97A4-C67D19E022A2}"/>
              </a:ext>
            </a:extLst>
          </p:cNvPr>
          <p:cNvSpPr txBox="1"/>
          <p:nvPr/>
        </p:nvSpPr>
        <p:spPr>
          <a:xfrm>
            <a:off x="288000" y="497271"/>
            <a:ext cx="5808000" cy="547842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rPr>
              <a:t>HE</a:t>
            </a:r>
            <a:endParaRPr kumimoji="0" lang="zh-CN" altLang="en-US"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278642269"/>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ECB8D6A-BF71-4B1A-97A4-C67D19E022A2}"/>
              </a:ext>
            </a:extLst>
          </p:cNvPr>
          <p:cNvSpPr txBox="1"/>
          <p:nvPr/>
        </p:nvSpPr>
        <p:spPr>
          <a:xfrm>
            <a:off x="1307504" y="581354"/>
            <a:ext cx="9860392" cy="547842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rPr>
              <a:t>AND</a:t>
            </a:r>
            <a:endParaRPr kumimoji="0" lang="zh-CN" altLang="en-US"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64557887"/>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ECB8D6A-BF71-4B1A-97A4-C67D19E022A2}"/>
              </a:ext>
            </a:extLst>
          </p:cNvPr>
          <p:cNvSpPr txBox="1"/>
          <p:nvPr/>
        </p:nvSpPr>
        <p:spPr>
          <a:xfrm>
            <a:off x="3941023" y="689788"/>
            <a:ext cx="8250977" cy="547842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rPr>
              <a:t>SHE</a:t>
            </a:r>
            <a:endParaRPr kumimoji="0" lang="zh-CN" altLang="en-US" sz="35000" b="1" i="0" u="none" strike="noStrike" kern="1200" cap="none" spc="0" normalizeH="0" baseline="0" noProof="0" dirty="0">
              <a:ln>
                <a:noFill/>
              </a:ln>
              <a:blipFill dpi="0" rotWithShape="1">
                <a:blip r:embed="rId2"/>
                <a:srcRect/>
                <a:tile tx="0" ty="0" sx="100000" sy="100000" flip="none" algn="t"/>
              </a:blip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77518579"/>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34DFDF1-1FB9-43E0-B22F-9C6EAF0F14D7}"/>
              </a:ext>
            </a:extLst>
          </p:cNvPr>
          <p:cNvSpPr txBox="1"/>
          <p:nvPr/>
        </p:nvSpPr>
        <p:spPr>
          <a:xfrm>
            <a:off x="882713" y="1435481"/>
            <a:ext cx="6000361"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Although</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 name="文本框 3">
            <a:extLst>
              <a:ext uri="{FF2B5EF4-FFF2-40B4-BE49-F238E27FC236}">
                <a16:creationId xmlns:a16="http://schemas.microsoft.com/office/drawing/2014/main" id="{D7CDDF6C-E3A2-E64B-9FD8-B15948FF5BC6}"/>
              </a:ext>
            </a:extLst>
          </p:cNvPr>
          <p:cNvSpPr txBox="1"/>
          <p:nvPr/>
        </p:nvSpPr>
        <p:spPr>
          <a:xfrm>
            <a:off x="3021568" y="3005141"/>
            <a:ext cx="5373587"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Meeting</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 name="文本框 4">
            <a:extLst>
              <a:ext uri="{FF2B5EF4-FFF2-40B4-BE49-F238E27FC236}">
                <a16:creationId xmlns:a16="http://schemas.microsoft.com/office/drawing/2014/main" id="{3593CDE3-1ABD-E347-B04B-689F5F17405C}"/>
              </a:ext>
            </a:extLst>
          </p:cNvPr>
          <p:cNvSpPr txBox="1"/>
          <p:nvPr/>
        </p:nvSpPr>
        <p:spPr>
          <a:xfrm>
            <a:off x="5708361" y="4637689"/>
            <a:ext cx="4999061"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Conflict</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4224948337"/>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ppt_x"/>
                                          </p:val>
                                        </p:tav>
                                        <p:tav tm="100000">
                                          <p:val>
                                            <p:strVal val="#ppt_x"/>
                                          </p:val>
                                        </p:tav>
                                      </p:tavLst>
                                    </p:anim>
                                    <p:anim calcmode="lin" valueType="num">
                                      <p:cBhvr additive="base">
                                        <p:cTn id="8" dur="25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250" fill="hold"/>
                                        <p:tgtEl>
                                          <p:spTgt spid="4"/>
                                        </p:tgtEl>
                                        <p:attrNameLst>
                                          <p:attrName>ppt_x</p:attrName>
                                        </p:attrNameLst>
                                      </p:cBhvr>
                                      <p:tavLst>
                                        <p:tav tm="0">
                                          <p:val>
                                            <p:strVal val="#ppt_x"/>
                                          </p:val>
                                        </p:tav>
                                        <p:tav tm="100000">
                                          <p:val>
                                            <p:strVal val="#ppt_x"/>
                                          </p:val>
                                        </p:tav>
                                      </p:tavLst>
                                    </p:anim>
                                    <p:anim calcmode="lin" valueType="num">
                                      <p:cBhvr additive="base">
                                        <p:cTn id="14" dur="25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250" fill="hold"/>
                                        <p:tgtEl>
                                          <p:spTgt spid="5"/>
                                        </p:tgtEl>
                                        <p:attrNameLst>
                                          <p:attrName>ppt_x</p:attrName>
                                        </p:attrNameLst>
                                      </p:cBhvr>
                                      <p:tavLst>
                                        <p:tav tm="0">
                                          <p:val>
                                            <p:strVal val="#ppt_x"/>
                                          </p:val>
                                        </p:tav>
                                        <p:tav tm="100000">
                                          <p:val>
                                            <p:strVal val="#ppt_x"/>
                                          </p:val>
                                        </p:tav>
                                      </p:tavLst>
                                    </p:anim>
                                    <p:anim calcmode="lin" valueType="num">
                                      <p:cBhvr additive="base">
                                        <p:cTn id="20" dur="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34DFDF1-1FB9-43E0-B22F-9C6EAF0F14D7}"/>
              </a:ext>
            </a:extLst>
          </p:cNvPr>
          <p:cNvSpPr txBox="1"/>
          <p:nvPr/>
        </p:nvSpPr>
        <p:spPr>
          <a:xfrm>
            <a:off x="863550" y="519767"/>
            <a:ext cx="1642181"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To</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 name="文本框 2">
            <a:extLst>
              <a:ext uri="{FF2B5EF4-FFF2-40B4-BE49-F238E27FC236}">
                <a16:creationId xmlns:a16="http://schemas.microsoft.com/office/drawing/2014/main" id="{4917F806-573D-43FD-B407-714A618A397E}"/>
              </a:ext>
            </a:extLst>
          </p:cNvPr>
          <p:cNvSpPr txBox="1"/>
          <p:nvPr/>
        </p:nvSpPr>
        <p:spPr>
          <a:xfrm>
            <a:off x="2848957" y="2506551"/>
            <a:ext cx="6494085"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Overcome</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 name="文本框 3">
            <a:extLst>
              <a:ext uri="{FF2B5EF4-FFF2-40B4-BE49-F238E27FC236}">
                <a16:creationId xmlns:a16="http://schemas.microsoft.com/office/drawing/2014/main" id="{B9AD4F5C-4285-4476-A830-51F8DC84BAA8}"/>
              </a:ext>
            </a:extLst>
          </p:cNvPr>
          <p:cNvSpPr txBox="1"/>
          <p:nvPr/>
        </p:nvSpPr>
        <p:spPr>
          <a:xfrm>
            <a:off x="10057744" y="4568221"/>
            <a:ext cx="1107996"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It</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2474380403"/>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ppt_x"/>
                                          </p:val>
                                        </p:tav>
                                        <p:tav tm="100000">
                                          <p:val>
                                            <p:strVal val="#ppt_x"/>
                                          </p:val>
                                        </p:tav>
                                      </p:tavLst>
                                    </p:anim>
                                    <p:anim calcmode="lin" valueType="num">
                                      <p:cBhvr additive="base">
                                        <p:cTn id="8" dur="25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250" fill="hold"/>
                                        <p:tgtEl>
                                          <p:spTgt spid="3"/>
                                        </p:tgtEl>
                                        <p:attrNameLst>
                                          <p:attrName>ppt_x</p:attrName>
                                        </p:attrNameLst>
                                      </p:cBhvr>
                                      <p:tavLst>
                                        <p:tav tm="0">
                                          <p:val>
                                            <p:strVal val="#ppt_x"/>
                                          </p:val>
                                        </p:tav>
                                        <p:tav tm="100000">
                                          <p:val>
                                            <p:strVal val="#ppt_x"/>
                                          </p:val>
                                        </p:tav>
                                      </p:tavLst>
                                    </p:anim>
                                    <p:anim calcmode="lin" valueType="num">
                                      <p:cBhvr additive="base">
                                        <p:cTn id="14" dur="25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250" fill="hold"/>
                                        <p:tgtEl>
                                          <p:spTgt spid="4"/>
                                        </p:tgtEl>
                                        <p:attrNameLst>
                                          <p:attrName>ppt_x</p:attrName>
                                        </p:attrNameLst>
                                      </p:cBhvr>
                                      <p:tavLst>
                                        <p:tav tm="0">
                                          <p:val>
                                            <p:strVal val="#ppt_x"/>
                                          </p:val>
                                        </p:tav>
                                        <p:tav tm="100000">
                                          <p:val>
                                            <p:strVal val="#ppt_x"/>
                                          </p:val>
                                        </p:tav>
                                      </p:tavLst>
                                    </p:anim>
                                    <p:anim calcmode="lin" valueType="num">
                                      <p:cBhvr additive="base">
                                        <p:cTn id="20" dur="25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34DFDF1-1FB9-43E0-B22F-9C6EAF0F14D7}"/>
              </a:ext>
            </a:extLst>
          </p:cNvPr>
          <p:cNvSpPr txBox="1"/>
          <p:nvPr/>
        </p:nvSpPr>
        <p:spPr>
          <a:xfrm>
            <a:off x="472903" y="1331461"/>
            <a:ext cx="485100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9600" b="1" dirty="0">
                <a:solidFill>
                  <a:prstClr val="white"/>
                </a:solidFill>
                <a:latin typeface="微软雅黑" panose="020B0503020204020204" pitchFamily="34" charset="-122"/>
                <a:ea typeface="微软雅黑" panose="020B0503020204020204" pitchFamily="34" charset="-122"/>
              </a:rPr>
              <a:t>Forever</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 name="文本框 2">
            <a:extLst>
              <a:ext uri="{FF2B5EF4-FFF2-40B4-BE49-F238E27FC236}">
                <a16:creationId xmlns:a16="http://schemas.microsoft.com/office/drawing/2014/main" id="{79338AD0-49A7-45F2-BDF2-5302C28BE3FD}"/>
              </a:ext>
            </a:extLst>
          </p:cNvPr>
          <p:cNvSpPr txBox="1"/>
          <p:nvPr/>
        </p:nvSpPr>
        <p:spPr>
          <a:xfrm>
            <a:off x="4745567" y="3855619"/>
            <a:ext cx="6610912"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9600" b="1" noProof="0" dirty="0">
                <a:solidFill>
                  <a:prstClr val="white"/>
                </a:solidFill>
                <a:latin typeface="微软雅黑" panose="020B0503020204020204" pitchFamily="34" charset="-122"/>
                <a:ea typeface="微软雅黑" panose="020B0503020204020204" pitchFamily="34" charset="-122"/>
              </a:rPr>
              <a:t>Teammate</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46145631"/>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ppt_x"/>
                                          </p:val>
                                        </p:tav>
                                        <p:tav tm="100000">
                                          <p:val>
                                            <p:strVal val="#ppt_x"/>
                                          </p:val>
                                        </p:tav>
                                      </p:tavLst>
                                    </p:anim>
                                    <p:anim calcmode="lin" valueType="num">
                                      <p:cBhvr additive="base">
                                        <p:cTn id="8" dur="25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250" fill="hold"/>
                                        <p:tgtEl>
                                          <p:spTgt spid="3"/>
                                        </p:tgtEl>
                                        <p:attrNameLst>
                                          <p:attrName>ppt_x</p:attrName>
                                        </p:attrNameLst>
                                      </p:cBhvr>
                                      <p:tavLst>
                                        <p:tav tm="0">
                                          <p:val>
                                            <p:strVal val="#ppt_x"/>
                                          </p:val>
                                        </p:tav>
                                        <p:tav tm="100000">
                                          <p:val>
                                            <p:strVal val="#ppt_x"/>
                                          </p:val>
                                        </p:tav>
                                      </p:tavLst>
                                    </p:anim>
                                    <p:anim calcmode="lin" valueType="num">
                                      <p:cBhvr additive="base">
                                        <p:cTn id="14" dur="25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DF94F30-544E-4253-AA9B-35F2806D8865}"/>
              </a:ext>
            </a:extLst>
          </p:cNvPr>
          <p:cNvSpPr txBox="1"/>
          <p:nvPr/>
        </p:nvSpPr>
        <p:spPr>
          <a:xfrm>
            <a:off x="4772561" y="2453670"/>
            <a:ext cx="184731"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 name="文本框 4">
            <a:extLst>
              <a:ext uri="{FF2B5EF4-FFF2-40B4-BE49-F238E27FC236}">
                <a16:creationId xmlns:a16="http://schemas.microsoft.com/office/drawing/2014/main" id="{15D0397B-10E2-487F-BE21-5A98E0CFA11A}"/>
              </a:ext>
            </a:extLst>
          </p:cNvPr>
          <p:cNvSpPr txBox="1"/>
          <p:nvPr/>
        </p:nvSpPr>
        <p:spPr>
          <a:xfrm>
            <a:off x="1938067" y="2644170"/>
            <a:ext cx="1943545"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we</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 name="文本框 6">
            <a:extLst>
              <a:ext uri="{FF2B5EF4-FFF2-40B4-BE49-F238E27FC236}">
                <a16:creationId xmlns:a16="http://schemas.microsoft.com/office/drawing/2014/main" id="{E2CEDE8E-D57A-46EC-BE4D-4BDCEDFCE199}"/>
              </a:ext>
            </a:extLst>
          </p:cNvPr>
          <p:cNvSpPr txBox="1"/>
          <p:nvPr/>
        </p:nvSpPr>
        <p:spPr>
          <a:xfrm>
            <a:off x="4152455" y="2644170"/>
            <a:ext cx="2129494"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are</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文本框 7">
            <a:extLst>
              <a:ext uri="{FF2B5EF4-FFF2-40B4-BE49-F238E27FC236}">
                <a16:creationId xmlns:a16="http://schemas.microsoft.com/office/drawing/2014/main" id="{BC1B6BB7-23BB-42C0-8CEF-31ACE249E88F}"/>
              </a:ext>
            </a:extLst>
          </p:cNvPr>
          <p:cNvSpPr txBox="1"/>
          <p:nvPr/>
        </p:nvSpPr>
        <p:spPr>
          <a:xfrm>
            <a:off x="6375948" y="2733070"/>
            <a:ext cx="5145126" cy="3046988"/>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伐木累</a:t>
            </a:r>
            <a:endPar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9600" b="1" dirty="0">
                <a:solidFill>
                  <a:prstClr val="white"/>
                </a:solidFill>
                <a:latin typeface="微软雅黑" panose="020B0503020204020204" pitchFamily="34" charset="-122"/>
                <a:ea typeface="微软雅黑" panose="020B0503020204020204" pitchFamily="34" charset="-122"/>
              </a:rPr>
              <a:t>(Family)</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3904778800"/>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nodePh="1">
                                  <p:stCondLst>
                                    <p:cond delay="0"/>
                                  </p:stCondLst>
                                  <p:endCondLst>
                                    <p:cond evt="begin" delay="0">
                                      <p:tn val="5"/>
                                    </p:cond>
                                  </p:end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50" fill="hold"/>
                                        <p:tgtEl>
                                          <p:spTgt spid="4"/>
                                        </p:tgtEl>
                                        <p:attrNameLst>
                                          <p:attrName>ppt_x</p:attrName>
                                        </p:attrNameLst>
                                      </p:cBhvr>
                                      <p:tavLst>
                                        <p:tav tm="0">
                                          <p:val>
                                            <p:strVal val="#ppt_x"/>
                                          </p:val>
                                        </p:tav>
                                        <p:tav tm="100000">
                                          <p:val>
                                            <p:strVal val="#ppt_x"/>
                                          </p:val>
                                        </p:tav>
                                      </p:tavLst>
                                    </p:anim>
                                    <p:anim calcmode="lin" valueType="num">
                                      <p:cBhvr additive="base">
                                        <p:cTn id="8" dur="25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250" fill="hold"/>
                                        <p:tgtEl>
                                          <p:spTgt spid="5"/>
                                        </p:tgtEl>
                                        <p:attrNameLst>
                                          <p:attrName>ppt_x</p:attrName>
                                        </p:attrNameLst>
                                      </p:cBhvr>
                                      <p:tavLst>
                                        <p:tav tm="0">
                                          <p:val>
                                            <p:strVal val="#ppt_x"/>
                                          </p:val>
                                        </p:tav>
                                        <p:tav tm="100000">
                                          <p:val>
                                            <p:strVal val="#ppt_x"/>
                                          </p:val>
                                        </p:tav>
                                      </p:tavLst>
                                    </p:anim>
                                    <p:anim calcmode="lin" valueType="num">
                                      <p:cBhvr additive="base">
                                        <p:cTn id="14" dur="25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250" fill="hold"/>
                                        <p:tgtEl>
                                          <p:spTgt spid="7"/>
                                        </p:tgtEl>
                                        <p:attrNameLst>
                                          <p:attrName>ppt_x</p:attrName>
                                        </p:attrNameLst>
                                      </p:cBhvr>
                                      <p:tavLst>
                                        <p:tav tm="0">
                                          <p:val>
                                            <p:strVal val="#ppt_x"/>
                                          </p:val>
                                        </p:tav>
                                        <p:tav tm="100000">
                                          <p:val>
                                            <p:strVal val="#ppt_x"/>
                                          </p:val>
                                        </p:tav>
                                      </p:tavLst>
                                    </p:anim>
                                    <p:anim calcmode="lin" valueType="num">
                                      <p:cBhvr additive="base">
                                        <p:cTn id="20" dur="25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250" fill="hold"/>
                                        <p:tgtEl>
                                          <p:spTgt spid="8"/>
                                        </p:tgtEl>
                                        <p:attrNameLst>
                                          <p:attrName>ppt_x</p:attrName>
                                        </p:attrNameLst>
                                      </p:cBhvr>
                                      <p:tavLst>
                                        <p:tav tm="0">
                                          <p:val>
                                            <p:strVal val="#ppt_x"/>
                                          </p:val>
                                        </p:tav>
                                        <p:tav tm="100000">
                                          <p:val>
                                            <p:strVal val="#ppt_x"/>
                                          </p:val>
                                        </p:tav>
                                      </p:tavLst>
                                    </p:anim>
                                    <p:anim calcmode="lin" valueType="num">
                                      <p:cBhvr additive="base">
                                        <p:cTn id="26" dur="25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a:extLst>
              <a:ext uri="{FF2B5EF4-FFF2-40B4-BE49-F238E27FC236}">
                <a16:creationId xmlns:a16="http://schemas.microsoft.com/office/drawing/2014/main" id="{C920A7E4-281F-4128-AC78-B9C618D811C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标题 5">
            <a:extLst>
              <a:ext uri="{FF2B5EF4-FFF2-40B4-BE49-F238E27FC236}">
                <a16:creationId xmlns:a16="http://schemas.microsoft.com/office/drawing/2014/main" id="{3C066439-D352-4233-8F65-87A6B513AF6F}"/>
              </a:ext>
            </a:extLst>
          </p:cNvPr>
          <p:cNvSpPr>
            <a:spLocks noGrp="1"/>
          </p:cNvSpPr>
          <p:nvPr>
            <p:ph type="ctrTitle"/>
          </p:nvPr>
        </p:nvSpPr>
        <p:spPr/>
        <p:txBody>
          <a:bodyPr/>
          <a:lstStyle/>
          <a:p>
            <a:r>
              <a:rPr lang="en-US" altLang="zh-CN" dirty="0">
                <a:solidFill>
                  <a:schemeClr val="bg1"/>
                </a:solidFill>
                <a:sym typeface="Arial" panose="020B0604020202020204" pitchFamily="34" charset="0"/>
              </a:rPr>
              <a:t>Group 24</a:t>
            </a:r>
            <a:endParaRPr lang="zh-CN" altLang="en-US" dirty="0">
              <a:solidFill>
                <a:schemeClr val="bg1"/>
              </a:solidFill>
            </a:endParaRPr>
          </a:p>
        </p:txBody>
      </p:sp>
      <p:sp>
        <p:nvSpPr>
          <p:cNvPr id="7" name="副标题 6">
            <a:extLst>
              <a:ext uri="{FF2B5EF4-FFF2-40B4-BE49-F238E27FC236}">
                <a16:creationId xmlns:a16="http://schemas.microsoft.com/office/drawing/2014/main" id="{184B9C7E-7D2D-402C-86C3-9C58DDFCAD50}"/>
              </a:ext>
            </a:extLst>
          </p:cNvPr>
          <p:cNvSpPr>
            <a:spLocks noGrp="1"/>
          </p:cNvSpPr>
          <p:nvPr>
            <p:ph type="subTitle" idx="1"/>
          </p:nvPr>
        </p:nvSpPr>
        <p:spPr/>
        <p:txBody>
          <a:bodyPr/>
          <a:lstStyle/>
          <a:p>
            <a:r>
              <a:rPr lang="en-US" altLang="zh-CN" dirty="0">
                <a:solidFill>
                  <a:schemeClr val="bg1"/>
                </a:solidFill>
                <a:sym typeface="Arial" panose="020B0604020202020204" pitchFamily="34" charset="0"/>
              </a:rPr>
              <a:t>The</a:t>
            </a:r>
            <a:r>
              <a:rPr lang="zh-CN" altLang="en-US" dirty="0">
                <a:solidFill>
                  <a:schemeClr val="bg1"/>
                </a:solidFill>
                <a:sym typeface="Arial" panose="020B0604020202020204" pitchFamily="34" charset="0"/>
              </a:rPr>
              <a:t> </a:t>
            </a:r>
            <a:r>
              <a:rPr lang="en-US" altLang="zh-CN" dirty="0">
                <a:solidFill>
                  <a:schemeClr val="bg1"/>
                </a:solidFill>
                <a:sym typeface="Arial" panose="020B0604020202020204" pitchFamily="34" charset="0"/>
              </a:rPr>
              <a:t>stars,</a:t>
            </a:r>
            <a:r>
              <a:rPr lang="zh-CN" altLang="en-US" dirty="0">
                <a:solidFill>
                  <a:schemeClr val="bg1"/>
                </a:solidFill>
                <a:sym typeface="Arial" panose="020B0604020202020204" pitchFamily="34" charset="0"/>
              </a:rPr>
              <a:t> </a:t>
            </a:r>
            <a:r>
              <a:rPr lang="en-US" altLang="zh-CN" dirty="0">
                <a:solidFill>
                  <a:schemeClr val="bg1"/>
                </a:solidFill>
                <a:sym typeface="Arial" panose="020B0604020202020204" pitchFamily="34" charset="0"/>
              </a:rPr>
              <a:t>Our</a:t>
            </a:r>
            <a:r>
              <a:rPr lang="zh-CN" altLang="en-US" dirty="0">
                <a:solidFill>
                  <a:schemeClr val="bg1"/>
                </a:solidFill>
                <a:sym typeface="Arial" panose="020B0604020202020204" pitchFamily="34" charset="0"/>
              </a:rPr>
              <a:t> </a:t>
            </a:r>
            <a:r>
              <a:rPr lang="en-US" altLang="zh-CN" dirty="0">
                <a:solidFill>
                  <a:schemeClr val="bg1"/>
                </a:solidFill>
                <a:sym typeface="Arial" panose="020B0604020202020204" pitchFamily="34" charset="0"/>
              </a:rPr>
              <a:t>destination</a:t>
            </a:r>
            <a:endParaRPr lang="zh-CN" altLang="en-US" dirty="0">
              <a:solidFill>
                <a:schemeClr val="bg1"/>
              </a:solidFill>
              <a:sym typeface="Arial" panose="020B0604020202020204" pitchFamily="34" charset="0"/>
            </a:endParaRPr>
          </a:p>
        </p:txBody>
      </p:sp>
    </p:spTree>
    <p:extLst>
      <p:ext uri="{BB962C8B-B14F-4D97-AF65-F5344CB8AC3E}">
        <p14:creationId xmlns:p14="http://schemas.microsoft.com/office/powerpoint/2010/main" val="227174189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dissolve">
                                      <p:cBhvr>
                                        <p:cTn id="10"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9D4CD8A2-E894-41C4-96EA-651279234C4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 y="0"/>
            <a:ext cx="12192001" cy="1714492"/>
          </a:xfrm>
          <a:prstGeom prst="rect">
            <a:avLst/>
          </a:prstGeom>
          <a:ln w="76200">
            <a:solidFill>
              <a:schemeClr val="tx1"/>
            </a:solidFill>
          </a:ln>
        </p:spPr>
      </p:pic>
      <p:grpSp>
        <p:nvGrpSpPr>
          <p:cNvPr id="3" name="组合 2">
            <a:extLst>
              <a:ext uri="{FF2B5EF4-FFF2-40B4-BE49-F238E27FC236}">
                <a16:creationId xmlns:a16="http://schemas.microsoft.com/office/drawing/2014/main" id="{EEFE3291-1410-4A1F-9EAF-14C7DE9DA9C6}"/>
              </a:ext>
            </a:extLst>
          </p:cNvPr>
          <p:cNvGrpSpPr/>
          <p:nvPr/>
        </p:nvGrpSpPr>
        <p:grpSpPr>
          <a:xfrm>
            <a:off x="5623974" y="564859"/>
            <a:ext cx="944052" cy="584775"/>
            <a:chOff x="5787465" y="564859"/>
            <a:chExt cx="944052" cy="584775"/>
          </a:xfrm>
        </p:grpSpPr>
        <p:sp>
          <p:nvSpPr>
            <p:cNvPr id="4" name="文本框 3">
              <a:extLst>
                <a:ext uri="{FF2B5EF4-FFF2-40B4-BE49-F238E27FC236}">
                  <a16:creationId xmlns:a16="http://schemas.microsoft.com/office/drawing/2014/main" id="{F9BF5A29-4C7C-4F75-A4EF-B6E68A9B65A3}"/>
                </a:ext>
              </a:extLst>
            </p:cNvPr>
            <p:cNvSpPr txBox="1"/>
            <p:nvPr/>
          </p:nvSpPr>
          <p:spPr>
            <a:xfrm>
              <a:off x="5787465" y="564859"/>
              <a:ext cx="944052" cy="584775"/>
            </a:xfrm>
            <a:prstGeom prst="rect">
              <a:avLst/>
            </a:prstGeom>
            <a:noFill/>
          </p:spPr>
          <p:txBody>
            <a:bodyPr wrap="square" rtlCol="0">
              <a:spAutoFit/>
            </a:bodyPr>
            <a:lstStyle/>
            <a:p>
              <a:pPr algn="ctr"/>
              <a:r>
                <a:rPr lang="en-US" altLang="zh-CN" sz="1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PART</a:t>
              </a:r>
            </a:p>
            <a:p>
              <a:pPr algn="ctr"/>
              <a:r>
                <a:rPr lang="en-US" altLang="zh-CN" sz="1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ONE</a:t>
              </a:r>
              <a:endParaRPr lang="zh-CN" altLang="en-US" sz="1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5" name="直接连接符 4">
              <a:extLst>
                <a:ext uri="{FF2B5EF4-FFF2-40B4-BE49-F238E27FC236}">
                  <a16:creationId xmlns:a16="http://schemas.microsoft.com/office/drawing/2014/main" id="{0F69EAA0-4988-406D-8FAE-FEE148AA8D8A}"/>
                </a:ext>
              </a:extLst>
            </p:cNvPr>
            <p:cNvCxnSpPr/>
            <p:nvPr/>
          </p:nvCxnSpPr>
          <p:spPr>
            <a:xfrm>
              <a:off x="5981361" y="1149634"/>
              <a:ext cx="55626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6" name="文本框 5">
            <a:extLst>
              <a:ext uri="{FF2B5EF4-FFF2-40B4-BE49-F238E27FC236}">
                <a16:creationId xmlns:a16="http://schemas.microsoft.com/office/drawing/2014/main" id="{86AA61AF-80F6-4A92-A19D-82208789CE1A}"/>
              </a:ext>
            </a:extLst>
          </p:cNvPr>
          <p:cNvSpPr txBox="1"/>
          <p:nvPr/>
        </p:nvSpPr>
        <p:spPr>
          <a:xfrm>
            <a:off x="179494" y="-65592"/>
            <a:ext cx="2226024" cy="2646878"/>
          </a:xfrm>
          <a:prstGeom prst="rect">
            <a:avLst/>
          </a:prstGeom>
          <a:noFill/>
        </p:spPr>
        <p:txBody>
          <a:bodyPr wrap="square" rtlCol="0">
            <a:spAutoFit/>
          </a:bodyPr>
          <a:lstStyle/>
          <a:p>
            <a:pPr algn="ctr"/>
            <a:r>
              <a:rPr lang="en-US" altLang="zh-CN" sz="16600" dirty="0">
                <a:solidFill>
                  <a:schemeClr val="bg1">
                    <a:alpha val="10000"/>
                  </a:schemeClr>
                </a:solidFill>
                <a:latin typeface="Arial" panose="020B0604020202020204" pitchFamily="34" charset="0"/>
                <a:ea typeface="微软雅黑" panose="020B0503020204020204" pitchFamily="34" charset="-122"/>
                <a:cs typeface="+mn-ea"/>
                <a:sym typeface="Arial" panose="020B0604020202020204" pitchFamily="34" charset="0"/>
              </a:rPr>
              <a:t>1</a:t>
            </a:r>
            <a:endParaRPr lang="zh-CN" altLang="en-US" sz="16600" dirty="0">
              <a:solidFill>
                <a:schemeClr val="bg1">
                  <a:alpha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7" name="图片 6">
            <a:extLst>
              <a:ext uri="{FF2B5EF4-FFF2-40B4-BE49-F238E27FC236}">
                <a16:creationId xmlns:a16="http://schemas.microsoft.com/office/drawing/2014/main" id="{3145D94F-FD52-4E05-A2A8-81BA09AD8D9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057" y="1714492"/>
            <a:ext cx="12193057" cy="1714492"/>
          </a:xfrm>
          <a:prstGeom prst="rect">
            <a:avLst/>
          </a:prstGeom>
          <a:ln w="76200">
            <a:solidFill>
              <a:schemeClr val="tx1"/>
            </a:solidFill>
          </a:ln>
        </p:spPr>
      </p:pic>
      <p:grpSp>
        <p:nvGrpSpPr>
          <p:cNvPr id="8" name="组合 7">
            <a:extLst>
              <a:ext uri="{FF2B5EF4-FFF2-40B4-BE49-F238E27FC236}">
                <a16:creationId xmlns:a16="http://schemas.microsoft.com/office/drawing/2014/main" id="{45715E1F-2B59-4489-A3D6-7EE2E4C244D3}"/>
              </a:ext>
            </a:extLst>
          </p:cNvPr>
          <p:cNvGrpSpPr/>
          <p:nvPr/>
        </p:nvGrpSpPr>
        <p:grpSpPr>
          <a:xfrm>
            <a:off x="5623974" y="2279351"/>
            <a:ext cx="944052" cy="584775"/>
            <a:chOff x="5787465" y="2299267"/>
            <a:chExt cx="944052" cy="584775"/>
          </a:xfrm>
        </p:grpSpPr>
        <p:sp>
          <p:nvSpPr>
            <p:cNvPr id="9" name="文本框 8">
              <a:extLst>
                <a:ext uri="{FF2B5EF4-FFF2-40B4-BE49-F238E27FC236}">
                  <a16:creationId xmlns:a16="http://schemas.microsoft.com/office/drawing/2014/main" id="{DFAC12A8-C4F1-4D13-9ACF-BABE806AD93B}"/>
                </a:ext>
              </a:extLst>
            </p:cNvPr>
            <p:cNvSpPr txBox="1"/>
            <p:nvPr/>
          </p:nvSpPr>
          <p:spPr>
            <a:xfrm>
              <a:off x="5787465" y="2299267"/>
              <a:ext cx="944052" cy="584775"/>
            </a:xfrm>
            <a:prstGeom prst="rect">
              <a:avLst/>
            </a:prstGeom>
            <a:noFill/>
          </p:spPr>
          <p:txBody>
            <a:bodyPr wrap="square" rtlCol="0">
              <a:spAutoFit/>
            </a:bodyPr>
            <a:lstStyle/>
            <a:p>
              <a:pPr algn="ctr"/>
              <a:r>
                <a:rPr lang="en-US" altLang="zh-CN" sz="1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PART</a:t>
              </a:r>
            </a:p>
            <a:p>
              <a:pPr algn="ctr"/>
              <a:r>
                <a:rPr lang="en-US" altLang="zh-CN" sz="1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TWO</a:t>
              </a:r>
              <a:endParaRPr lang="zh-CN" altLang="en-US" sz="1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0" name="直接连接符 9">
              <a:extLst>
                <a:ext uri="{FF2B5EF4-FFF2-40B4-BE49-F238E27FC236}">
                  <a16:creationId xmlns:a16="http://schemas.microsoft.com/office/drawing/2014/main" id="{CC11A641-D88A-4686-8C71-C9EC14CB2AFB}"/>
                </a:ext>
              </a:extLst>
            </p:cNvPr>
            <p:cNvCxnSpPr/>
            <p:nvPr/>
          </p:nvCxnSpPr>
          <p:spPr>
            <a:xfrm>
              <a:off x="5981361" y="2884042"/>
              <a:ext cx="55626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文本框 10">
            <a:extLst>
              <a:ext uri="{FF2B5EF4-FFF2-40B4-BE49-F238E27FC236}">
                <a16:creationId xmlns:a16="http://schemas.microsoft.com/office/drawing/2014/main" id="{120C33B0-E0A2-4B8E-8F32-6FD779148CD6}"/>
              </a:ext>
            </a:extLst>
          </p:cNvPr>
          <p:cNvSpPr txBox="1"/>
          <p:nvPr/>
        </p:nvSpPr>
        <p:spPr>
          <a:xfrm>
            <a:off x="9786482" y="1733588"/>
            <a:ext cx="2226024" cy="2646878"/>
          </a:xfrm>
          <a:prstGeom prst="rect">
            <a:avLst/>
          </a:prstGeom>
          <a:noFill/>
        </p:spPr>
        <p:txBody>
          <a:bodyPr wrap="square" rtlCol="0">
            <a:spAutoFit/>
          </a:bodyPr>
          <a:lstStyle/>
          <a:p>
            <a:pPr algn="ctr"/>
            <a:r>
              <a:rPr lang="en-US" altLang="zh-CN" sz="16600" dirty="0">
                <a:solidFill>
                  <a:schemeClr val="bg1">
                    <a:alpha val="10000"/>
                  </a:schemeClr>
                </a:solidFill>
                <a:latin typeface="Arial" panose="020B0604020202020204" pitchFamily="34" charset="0"/>
                <a:ea typeface="微软雅黑" panose="020B0503020204020204" pitchFamily="34" charset="-122"/>
                <a:cs typeface="+mn-ea"/>
                <a:sym typeface="Arial" panose="020B0604020202020204" pitchFamily="34" charset="0"/>
              </a:rPr>
              <a:t>2</a:t>
            </a:r>
            <a:endParaRPr lang="zh-CN" altLang="en-US" sz="16600" dirty="0">
              <a:solidFill>
                <a:schemeClr val="bg1">
                  <a:alpha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2" name="图片 11">
            <a:extLst>
              <a:ext uri="{FF2B5EF4-FFF2-40B4-BE49-F238E27FC236}">
                <a16:creationId xmlns:a16="http://schemas.microsoft.com/office/drawing/2014/main" id="{E2BCCF7B-7812-446A-B103-F0A36F578215}"/>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0" y="3428979"/>
            <a:ext cx="12193057" cy="1714492"/>
          </a:xfrm>
          <a:prstGeom prst="rect">
            <a:avLst/>
          </a:prstGeom>
          <a:ln w="76200">
            <a:solidFill>
              <a:schemeClr val="tx1"/>
            </a:solidFill>
          </a:ln>
        </p:spPr>
      </p:pic>
      <p:grpSp>
        <p:nvGrpSpPr>
          <p:cNvPr id="13" name="组合 12">
            <a:extLst>
              <a:ext uri="{FF2B5EF4-FFF2-40B4-BE49-F238E27FC236}">
                <a16:creationId xmlns:a16="http://schemas.microsoft.com/office/drawing/2014/main" id="{B98DA69C-A3B1-4CA6-AC27-C37E7C913A04}"/>
              </a:ext>
            </a:extLst>
          </p:cNvPr>
          <p:cNvGrpSpPr/>
          <p:nvPr/>
        </p:nvGrpSpPr>
        <p:grpSpPr>
          <a:xfrm>
            <a:off x="5623974" y="3993838"/>
            <a:ext cx="944052" cy="584775"/>
            <a:chOff x="5787465" y="4013759"/>
            <a:chExt cx="944052" cy="584775"/>
          </a:xfrm>
        </p:grpSpPr>
        <p:sp>
          <p:nvSpPr>
            <p:cNvPr id="14" name="文本框 13">
              <a:extLst>
                <a:ext uri="{FF2B5EF4-FFF2-40B4-BE49-F238E27FC236}">
                  <a16:creationId xmlns:a16="http://schemas.microsoft.com/office/drawing/2014/main" id="{2C64926E-7F31-48F4-908E-A52DC90E9555}"/>
                </a:ext>
              </a:extLst>
            </p:cNvPr>
            <p:cNvSpPr txBox="1"/>
            <p:nvPr/>
          </p:nvSpPr>
          <p:spPr>
            <a:xfrm>
              <a:off x="5787465" y="4013759"/>
              <a:ext cx="944052" cy="584775"/>
            </a:xfrm>
            <a:prstGeom prst="rect">
              <a:avLst/>
            </a:prstGeom>
            <a:noFill/>
          </p:spPr>
          <p:txBody>
            <a:bodyPr wrap="square" rtlCol="0">
              <a:spAutoFit/>
            </a:bodyPr>
            <a:lstStyle/>
            <a:p>
              <a:pPr algn="ctr"/>
              <a:r>
                <a:rPr lang="en-US" altLang="zh-CN"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PART</a:t>
              </a:r>
            </a:p>
            <a:p>
              <a:pPr algn="ctr"/>
              <a:r>
                <a:rPr lang="en-US" altLang="zh-CN"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THREE</a:t>
              </a:r>
              <a:endParaRPr lang="zh-CN" altLang="en-US"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5" name="直接连接符 14">
              <a:extLst>
                <a:ext uri="{FF2B5EF4-FFF2-40B4-BE49-F238E27FC236}">
                  <a16:creationId xmlns:a16="http://schemas.microsoft.com/office/drawing/2014/main" id="{C7DB390B-D837-4748-8E18-934FF4D87745}"/>
                </a:ext>
              </a:extLst>
            </p:cNvPr>
            <p:cNvCxnSpPr/>
            <p:nvPr/>
          </p:nvCxnSpPr>
          <p:spPr>
            <a:xfrm>
              <a:off x="5981361" y="4598534"/>
              <a:ext cx="55626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6" name="文本框 15">
            <a:extLst>
              <a:ext uri="{FF2B5EF4-FFF2-40B4-BE49-F238E27FC236}">
                <a16:creationId xmlns:a16="http://schemas.microsoft.com/office/drawing/2014/main" id="{9B0E701C-9F78-4C76-8616-0000AAB0DF4A}"/>
              </a:ext>
            </a:extLst>
          </p:cNvPr>
          <p:cNvSpPr txBox="1"/>
          <p:nvPr/>
        </p:nvSpPr>
        <p:spPr>
          <a:xfrm>
            <a:off x="179494" y="3473121"/>
            <a:ext cx="2226024" cy="2646878"/>
          </a:xfrm>
          <a:prstGeom prst="rect">
            <a:avLst/>
          </a:prstGeom>
          <a:noFill/>
        </p:spPr>
        <p:txBody>
          <a:bodyPr wrap="square" rtlCol="0">
            <a:spAutoFit/>
          </a:bodyPr>
          <a:lstStyle/>
          <a:p>
            <a:pPr algn="ctr"/>
            <a:r>
              <a:rPr lang="en-US" altLang="zh-CN" sz="16600" dirty="0">
                <a:solidFill>
                  <a:schemeClr val="bg1">
                    <a:alpha val="16000"/>
                  </a:schemeClr>
                </a:solidFill>
                <a:latin typeface="Arial" panose="020B0604020202020204" pitchFamily="34" charset="0"/>
                <a:ea typeface="微软雅黑" panose="020B0503020204020204" pitchFamily="34" charset="-122"/>
                <a:cs typeface="+mn-ea"/>
                <a:sym typeface="Arial" panose="020B0604020202020204" pitchFamily="34" charset="0"/>
              </a:rPr>
              <a:t>3</a:t>
            </a:r>
            <a:endParaRPr lang="zh-CN" altLang="en-US" sz="16600" dirty="0">
              <a:solidFill>
                <a:schemeClr val="bg1">
                  <a:alpha val="16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7" name="图片 16">
            <a:extLst>
              <a:ext uri="{FF2B5EF4-FFF2-40B4-BE49-F238E27FC236}">
                <a16:creationId xmlns:a16="http://schemas.microsoft.com/office/drawing/2014/main" id="{E448A0DA-C9F4-42E1-B217-1548B53353A4}"/>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flipH="1">
            <a:off x="-2113" y="5143463"/>
            <a:ext cx="12192000" cy="1714538"/>
          </a:xfrm>
          <a:prstGeom prst="rect">
            <a:avLst/>
          </a:prstGeom>
          <a:ln w="76200">
            <a:solidFill>
              <a:schemeClr val="tx1"/>
            </a:solidFill>
          </a:ln>
        </p:spPr>
      </p:pic>
      <p:grpSp>
        <p:nvGrpSpPr>
          <p:cNvPr id="18" name="组合 17">
            <a:extLst>
              <a:ext uri="{FF2B5EF4-FFF2-40B4-BE49-F238E27FC236}">
                <a16:creationId xmlns:a16="http://schemas.microsoft.com/office/drawing/2014/main" id="{773F6AC2-9CD4-4BB2-AC97-EBCB92D078DD}"/>
              </a:ext>
            </a:extLst>
          </p:cNvPr>
          <p:cNvGrpSpPr/>
          <p:nvPr/>
        </p:nvGrpSpPr>
        <p:grpSpPr>
          <a:xfrm>
            <a:off x="5623974" y="5728246"/>
            <a:ext cx="944052" cy="584775"/>
            <a:chOff x="5787465" y="5728246"/>
            <a:chExt cx="944052" cy="584775"/>
          </a:xfrm>
        </p:grpSpPr>
        <p:sp>
          <p:nvSpPr>
            <p:cNvPr id="19" name="文本框 18">
              <a:extLst>
                <a:ext uri="{FF2B5EF4-FFF2-40B4-BE49-F238E27FC236}">
                  <a16:creationId xmlns:a16="http://schemas.microsoft.com/office/drawing/2014/main" id="{9A8EA3B8-EF3A-46A9-8BF6-327762E84746}"/>
                </a:ext>
              </a:extLst>
            </p:cNvPr>
            <p:cNvSpPr txBox="1"/>
            <p:nvPr/>
          </p:nvSpPr>
          <p:spPr>
            <a:xfrm>
              <a:off x="5787465" y="5728246"/>
              <a:ext cx="944052" cy="584775"/>
            </a:xfrm>
            <a:prstGeom prst="rect">
              <a:avLst/>
            </a:prstGeom>
            <a:noFill/>
          </p:spPr>
          <p:txBody>
            <a:bodyPr wrap="square" rtlCol="0">
              <a:spAutoFit/>
            </a:bodyPr>
            <a:lstStyle/>
            <a:p>
              <a:pPr algn="ctr"/>
              <a:r>
                <a:rPr lang="en-US" altLang="zh-CN"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PART</a:t>
              </a:r>
            </a:p>
            <a:p>
              <a:pPr algn="ctr"/>
              <a:r>
                <a:rPr lang="en-US" altLang="zh-CN"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FOUR</a:t>
              </a:r>
              <a:endParaRPr lang="zh-CN" altLang="en-US"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0" name="直接连接符 19">
              <a:extLst>
                <a:ext uri="{FF2B5EF4-FFF2-40B4-BE49-F238E27FC236}">
                  <a16:creationId xmlns:a16="http://schemas.microsoft.com/office/drawing/2014/main" id="{B4D1B237-9591-45F8-8396-46008F8EF6E8}"/>
                </a:ext>
              </a:extLst>
            </p:cNvPr>
            <p:cNvCxnSpPr/>
            <p:nvPr/>
          </p:nvCxnSpPr>
          <p:spPr>
            <a:xfrm>
              <a:off x="5981361" y="6313021"/>
              <a:ext cx="55626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1" name="文本框 20">
            <a:extLst>
              <a:ext uri="{FF2B5EF4-FFF2-40B4-BE49-F238E27FC236}">
                <a16:creationId xmlns:a16="http://schemas.microsoft.com/office/drawing/2014/main" id="{6688C34F-7887-4EA1-B969-2C660CF11DDD}"/>
              </a:ext>
            </a:extLst>
          </p:cNvPr>
          <p:cNvSpPr txBox="1"/>
          <p:nvPr/>
        </p:nvSpPr>
        <p:spPr>
          <a:xfrm>
            <a:off x="9786482" y="5225150"/>
            <a:ext cx="2226024" cy="2646878"/>
          </a:xfrm>
          <a:prstGeom prst="rect">
            <a:avLst/>
          </a:prstGeom>
          <a:noFill/>
        </p:spPr>
        <p:txBody>
          <a:bodyPr wrap="square" rtlCol="0">
            <a:spAutoFit/>
          </a:bodyPr>
          <a:lstStyle/>
          <a:p>
            <a:pPr algn="ctr"/>
            <a:r>
              <a:rPr lang="en-US" altLang="zh-CN" sz="16600" dirty="0">
                <a:solidFill>
                  <a:schemeClr val="bg1">
                    <a:alpha val="16000"/>
                  </a:schemeClr>
                </a:solidFill>
                <a:latin typeface="Arial" panose="020B0604020202020204" pitchFamily="34" charset="0"/>
                <a:ea typeface="微软雅黑" panose="020B0503020204020204" pitchFamily="34" charset="-122"/>
                <a:cs typeface="+mn-ea"/>
                <a:sym typeface="Arial" panose="020B0604020202020204" pitchFamily="34" charset="0"/>
              </a:rPr>
              <a:t>4</a:t>
            </a:r>
            <a:endParaRPr lang="zh-CN" altLang="en-US" sz="16600" dirty="0">
              <a:solidFill>
                <a:schemeClr val="bg1">
                  <a:alpha val="16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16599460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CB5AA88-237B-4F3E-88C7-6BDD2C2E43EB}"/>
              </a:ext>
            </a:extLst>
          </p:cNvPr>
          <p:cNvSpPr>
            <a:spLocks noGrp="1"/>
          </p:cNvSpPr>
          <p:nvPr>
            <p:ph type="sldNum" sz="quarter" idx="12"/>
          </p:nvPr>
        </p:nvSpPr>
        <p:spPr/>
        <p:txBody>
          <a:bodyPr/>
          <a:lstStyle/>
          <a:p>
            <a:fld id="{688651FF-7917-4D21-B4AF-F7EC2FB39871}" type="slidenum">
              <a:rPr lang="zh-CN" altLang="en-US" smtClean="0"/>
              <a:pPr/>
              <a:t>29</a:t>
            </a:fld>
            <a:endParaRPr lang="zh-CN" altLang="en-US" dirty="0"/>
          </a:p>
        </p:txBody>
      </p:sp>
      <p:sp>
        <p:nvSpPr>
          <p:cNvPr id="5" name="文本占位符 4">
            <a:extLst>
              <a:ext uri="{FF2B5EF4-FFF2-40B4-BE49-F238E27FC236}">
                <a16:creationId xmlns:a16="http://schemas.microsoft.com/office/drawing/2014/main" id="{E73BA509-E7D9-40C0-BDCB-CBE05F75FBA3}"/>
              </a:ext>
            </a:extLst>
          </p:cNvPr>
          <p:cNvSpPr>
            <a:spLocks noGrp="1"/>
          </p:cNvSpPr>
          <p:nvPr>
            <p:ph type="body" sz="quarter" idx="13"/>
          </p:nvPr>
        </p:nvSpPr>
        <p:spPr/>
        <p:txBody>
          <a:bodyPr/>
          <a:lstStyle/>
          <a:p>
            <a:endParaRPr lang="zh-CN" altLang="en-US"/>
          </a:p>
        </p:txBody>
      </p:sp>
      <p:sp>
        <p:nvSpPr>
          <p:cNvPr id="6" name="文本框 5">
            <a:extLst>
              <a:ext uri="{FF2B5EF4-FFF2-40B4-BE49-F238E27FC236}">
                <a16:creationId xmlns:a16="http://schemas.microsoft.com/office/drawing/2014/main" id="{58FA9ED7-F2DF-4E26-8478-415B88FA3CA3}"/>
              </a:ext>
            </a:extLst>
          </p:cNvPr>
          <p:cNvSpPr txBox="1"/>
          <p:nvPr/>
        </p:nvSpPr>
        <p:spPr>
          <a:xfrm>
            <a:off x="4982988" y="2205588"/>
            <a:ext cx="2226024" cy="1862048"/>
          </a:xfrm>
          <a:prstGeom prst="rect">
            <a:avLst/>
          </a:prstGeom>
          <a:noFill/>
        </p:spPr>
        <p:txBody>
          <a:bodyPr wrap="square" rtlCol="0">
            <a:spAutoFit/>
          </a:bodyPr>
          <a:lstStyle/>
          <a:p>
            <a:pPr algn="ctr"/>
            <a:r>
              <a:rPr lang="en-US" altLang="zh-CN" sz="11500" dirty="0">
                <a:solidFill>
                  <a:schemeClr val="tx1">
                    <a:alpha val="6000"/>
                  </a:schemeClr>
                </a:solidFill>
                <a:latin typeface="Arial" panose="020B0604020202020204" pitchFamily="34" charset="0"/>
                <a:ea typeface="微软雅黑" panose="020B0503020204020204" pitchFamily="34" charset="-122"/>
                <a:cs typeface="+mn-ea"/>
                <a:sym typeface="Arial" panose="020B0604020202020204" pitchFamily="34" charset="0"/>
              </a:rPr>
              <a:t>1</a:t>
            </a:r>
            <a:endParaRPr lang="zh-CN" altLang="en-US" sz="11500" dirty="0">
              <a:solidFill>
                <a:schemeClr val="tx1">
                  <a:alpha val="6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文本框 6">
            <a:extLst>
              <a:ext uri="{FF2B5EF4-FFF2-40B4-BE49-F238E27FC236}">
                <a16:creationId xmlns:a16="http://schemas.microsoft.com/office/drawing/2014/main" id="{7EC59450-F369-4342-8079-902DA7C4A6E9}"/>
              </a:ext>
            </a:extLst>
          </p:cNvPr>
          <p:cNvSpPr txBox="1"/>
          <p:nvPr/>
        </p:nvSpPr>
        <p:spPr>
          <a:xfrm>
            <a:off x="4982988" y="2844225"/>
            <a:ext cx="2226024" cy="584775"/>
          </a:xfrm>
          <a:prstGeom prst="rect">
            <a:avLst/>
          </a:prstGeom>
          <a:noFill/>
        </p:spPr>
        <p:txBody>
          <a:bodyPr wrap="square" rtlCol="0">
            <a:spAutoFit/>
          </a:bodyPr>
          <a:lstStyle/>
          <a:p>
            <a:pPr algn="ct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OUR</a:t>
            </a:r>
          </a:p>
          <a:p>
            <a:pPr algn="ct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TEEM</a:t>
            </a:r>
          </a:p>
        </p:txBody>
      </p:sp>
      <p:grpSp>
        <p:nvGrpSpPr>
          <p:cNvPr id="8" name="组合 7">
            <a:extLst>
              <a:ext uri="{FF2B5EF4-FFF2-40B4-BE49-F238E27FC236}">
                <a16:creationId xmlns:a16="http://schemas.microsoft.com/office/drawing/2014/main" id="{C0AA8D50-CDBA-4899-AF38-0579BA4B1810}"/>
              </a:ext>
            </a:extLst>
          </p:cNvPr>
          <p:cNvGrpSpPr/>
          <p:nvPr/>
        </p:nvGrpSpPr>
        <p:grpSpPr>
          <a:xfrm rot="19813787">
            <a:off x="3622902" y="2882813"/>
            <a:ext cx="4946197" cy="507598"/>
            <a:chOff x="2998503" y="1889760"/>
            <a:chExt cx="5535898" cy="684127"/>
          </a:xfrm>
          <a:blipFill dpi="0" rotWithShape="1">
            <a:blip r:embed="rId2"/>
            <a:srcRect/>
            <a:tile tx="-1301750" ty="25400" sx="100000" sy="100000" flip="none" algn="l"/>
          </a:blipFill>
        </p:grpSpPr>
        <p:sp>
          <p:nvSpPr>
            <p:cNvPr id="9" name="矩形: 圆角 8">
              <a:extLst>
                <a:ext uri="{FF2B5EF4-FFF2-40B4-BE49-F238E27FC236}">
                  <a16:creationId xmlns:a16="http://schemas.microsoft.com/office/drawing/2014/main" id="{E6CADBBF-0CF0-4669-A15B-91201E9D0E79}"/>
                </a:ext>
              </a:extLst>
            </p:cNvPr>
            <p:cNvSpPr/>
            <p:nvPr/>
          </p:nvSpPr>
          <p:spPr>
            <a:xfrm>
              <a:off x="2998503" y="1889760"/>
              <a:ext cx="2071270" cy="68412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矩形: 圆角 9">
              <a:extLst>
                <a:ext uri="{FF2B5EF4-FFF2-40B4-BE49-F238E27FC236}">
                  <a16:creationId xmlns:a16="http://schemas.microsoft.com/office/drawing/2014/main" id="{DEA6CCCF-5AD3-45A8-BB95-B389F514E507}"/>
                </a:ext>
              </a:extLst>
            </p:cNvPr>
            <p:cNvSpPr/>
            <p:nvPr/>
          </p:nvSpPr>
          <p:spPr>
            <a:xfrm>
              <a:off x="6463131" y="1889760"/>
              <a:ext cx="2071270" cy="68412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spTree>
    <p:extLst>
      <p:ext uri="{BB962C8B-B14F-4D97-AF65-F5344CB8AC3E}">
        <p14:creationId xmlns:p14="http://schemas.microsoft.com/office/powerpoint/2010/main" val="25588815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57FD96D-758D-4E24-88F8-0DE6D2DBF56A}"/>
              </a:ext>
            </a:extLst>
          </p:cNvPr>
          <p:cNvSpPr txBox="1"/>
          <p:nvPr/>
        </p:nvSpPr>
        <p:spPr>
          <a:xfrm>
            <a:off x="6260527" y="2644170"/>
            <a:ext cx="1228221"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N</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 name="文本框 2">
            <a:extLst>
              <a:ext uri="{FF2B5EF4-FFF2-40B4-BE49-F238E27FC236}">
                <a16:creationId xmlns:a16="http://schemas.microsoft.com/office/drawing/2014/main" id="{7C7F5F12-DDBC-44AB-925C-4895B11CA2A8}"/>
              </a:ext>
            </a:extLst>
          </p:cNvPr>
          <p:cNvSpPr txBox="1"/>
          <p:nvPr/>
        </p:nvSpPr>
        <p:spPr>
          <a:xfrm>
            <a:off x="7273024" y="2644170"/>
            <a:ext cx="150393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err="1">
                <a:ln>
                  <a:noFill/>
                </a:ln>
                <a:solidFill>
                  <a:prstClr val="white"/>
                </a:solidFill>
                <a:effectLst/>
                <a:uLnTx/>
                <a:uFillTx/>
                <a:latin typeface="微软雅黑" panose="020B0503020204020204" pitchFamily="34" charset="-122"/>
                <a:ea typeface="微软雅黑" panose="020B0503020204020204" pitchFamily="34" charset="-122"/>
                <a:cs typeface="+mn-cs"/>
              </a:rPr>
              <a:t>ot</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3055467205"/>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ppt_x"/>
                                          </p:val>
                                        </p:tav>
                                        <p:tav tm="100000">
                                          <p:val>
                                            <p:strVal val="#ppt_x"/>
                                          </p:val>
                                        </p:tav>
                                      </p:tavLst>
                                    </p:anim>
                                    <p:anim calcmode="lin" valueType="num">
                                      <p:cBhvr additive="base">
                                        <p:cTn id="8" dur="25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250" fill="hold"/>
                                        <p:tgtEl>
                                          <p:spTgt spid="3"/>
                                        </p:tgtEl>
                                        <p:attrNameLst>
                                          <p:attrName>ppt_x</p:attrName>
                                        </p:attrNameLst>
                                      </p:cBhvr>
                                      <p:tavLst>
                                        <p:tav tm="0">
                                          <p:val>
                                            <p:strVal val="#ppt_x"/>
                                          </p:val>
                                        </p:tav>
                                        <p:tav tm="100000">
                                          <p:val>
                                            <p:strVal val="#ppt_x"/>
                                          </p:val>
                                        </p:tav>
                                      </p:tavLst>
                                    </p:anim>
                                    <p:anim calcmode="lin" valueType="num">
                                      <p:cBhvr additive="base">
                                        <p:cTn id="14" dur="25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2" name="图片占位符 24">
            <a:extLst>
              <a:ext uri="{FF2B5EF4-FFF2-40B4-BE49-F238E27FC236}">
                <a16:creationId xmlns:a16="http://schemas.microsoft.com/office/drawing/2014/main" id="{DE919B75-3483-134B-BCEC-C347F28040BE}"/>
              </a:ext>
            </a:extLst>
          </p:cNvPr>
          <p:cNvPicPr>
            <a:picLocks noChangeAspect="1"/>
          </p:cNvPicPr>
          <p:nvPr/>
        </p:nvPicPr>
        <p:blipFill>
          <a:blip r:embed="rId3">
            <a:extLst>
              <a:ext uri="{28A0092B-C50C-407E-A947-70E740481C1C}">
                <a14:useLocalDpi xmlns:a14="http://schemas.microsoft.com/office/drawing/2010/main" val="0"/>
              </a:ext>
            </a:extLst>
          </a:blip>
          <a:srcRect t="112" b="112"/>
          <a:stretch>
            <a:fillRect/>
          </a:stretch>
        </p:blipFill>
        <p:spPr>
          <a:xfrm>
            <a:off x="4365637" y="2018958"/>
            <a:ext cx="1412959" cy="1410042"/>
          </a:xfrm>
          <a:custGeom>
            <a:avLst/>
            <a:gdLst>
              <a:gd name="connsiteX0" fmla="*/ 692524 w 1385048"/>
              <a:gd name="connsiteY0" fmla="*/ 0 h 1385048"/>
              <a:gd name="connsiteX1" fmla="*/ 1385048 w 1385048"/>
              <a:gd name="connsiteY1" fmla="*/ 692524 h 1385048"/>
              <a:gd name="connsiteX2" fmla="*/ 692524 w 1385048"/>
              <a:gd name="connsiteY2" fmla="*/ 1385048 h 1385048"/>
              <a:gd name="connsiteX3" fmla="*/ 0 w 1385048"/>
              <a:gd name="connsiteY3" fmla="*/ 692524 h 1385048"/>
              <a:gd name="connsiteX4" fmla="*/ 692524 w 1385048"/>
              <a:gd name="connsiteY4" fmla="*/ 0 h 1385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5048" h="1385048">
                <a:moveTo>
                  <a:pt x="692524" y="0"/>
                </a:moveTo>
                <a:cubicBezTo>
                  <a:pt x="1074994" y="0"/>
                  <a:pt x="1385048" y="310054"/>
                  <a:pt x="1385048" y="692524"/>
                </a:cubicBezTo>
                <a:cubicBezTo>
                  <a:pt x="1385048" y="1074994"/>
                  <a:pt x="1074994" y="1385048"/>
                  <a:pt x="692524" y="1385048"/>
                </a:cubicBezTo>
                <a:cubicBezTo>
                  <a:pt x="310054" y="1385048"/>
                  <a:pt x="0" y="1074994"/>
                  <a:pt x="0" y="692524"/>
                </a:cubicBezTo>
                <a:cubicBezTo>
                  <a:pt x="0" y="310054"/>
                  <a:pt x="310054" y="0"/>
                  <a:pt x="692524" y="0"/>
                </a:cubicBezTo>
                <a:close/>
              </a:path>
            </a:pathLst>
          </a:custGeom>
        </p:spPr>
      </p:pic>
      <p:pic>
        <p:nvPicPr>
          <p:cNvPr id="13" name="图片占位符 24">
            <a:extLst>
              <a:ext uri="{FF2B5EF4-FFF2-40B4-BE49-F238E27FC236}">
                <a16:creationId xmlns:a16="http://schemas.microsoft.com/office/drawing/2014/main" id="{DDC63ADA-6D91-6D44-849E-830C7837BE82}"/>
              </a:ext>
            </a:extLst>
          </p:cNvPr>
          <p:cNvPicPr>
            <a:picLocks noChangeAspect="1"/>
          </p:cNvPicPr>
          <p:nvPr/>
        </p:nvPicPr>
        <p:blipFill>
          <a:blip r:embed="rId3">
            <a:extLst>
              <a:ext uri="{28A0092B-C50C-407E-A947-70E740481C1C}">
                <a14:useLocalDpi xmlns:a14="http://schemas.microsoft.com/office/drawing/2010/main" val="0"/>
              </a:ext>
            </a:extLst>
          </a:blip>
          <a:srcRect t="112" b="112"/>
          <a:stretch>
            <a:fillRect/>
          </a:stretch>
        </p:blipFill>
        <p:spPr>
          <a:xfrm>
            <a:off x="6288781" y="2018958"/>
            <a:ext cx="1412959" cy="1410042"/>
          </a:xfrm>
          <a:custGeom>
            <a:avLst/>
            <a:gdLst>
              <a:gd name="connsiteX0" fmla="*/ 692524 w 1385048"/>
              <a:gd name="connsiteY0" fmla="*/ 0 h 1385048"/>
              <a:gd name="connsiteX1" fmla="*/ 1385048 w 1385048"/>
              <a:gd name="connsiteY1" fmla="*/ 692524 h 1385048"/>
              <a:gd name="connsiteX2" fmla="*/ 692524 w 1385048"/>
              <a:gd name="connsiteY2" fmla="*/ 1385048 h 1385048"/>
              <a:gd name="connsiteX3" fmla="*/ 0 w 1385048"/>
              <a:gd name="connsiteY3" fmla="*/ 692524 h 1385048"/>
              <a:gd name="connsiteX4" fmla="*/ 692524 w 1385048"/>
              <a:gd name="connsiteY4" fmla="*/ 0 h 1385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5048" h="1385048">
                <a:moveTo>
                  <a:pt x="692524" y="0"/>
                </a:moveTo>
                <a:cubicBezTo>
                  <a:pt x="1074994" y="0"/>
                  <a:pt x="1385048" y="310054"/>
                  <a:pt x="1385048" y="692524"/>
                </a:cubicBezTo>
                <a:cubicBezTo>
                  <a:pt x="1385048" y="1074994"/>
                  <a:pt x="1074994" y="1385048"/>
                  <a:pt x="692524" y="1385048"/>
                </a:cubicBezTo>
                <a:cubicBezTo>
                  <a:pt x="310054" y="1385048"/>
                  <a:pt x="0" y="1074994"/>
                  <a:pt x="0" y="692524"/>
                </a:cubicBezTo>
                <a:cubicBezTo>
                  <a:pt x="0" y="310054"/>
                  <a:pt x="310054" y="0"/>
                  <a:pt x="692524" y="0"/>
                </a:cubicBezTo>
                <a:close/>
              </a:path>
            </a:pathLst>
          </a:custGeom>
        </p:spPr>
      </p:pic>
      <p:pic>
        <p:nvPicPr>
          <p:cNvPr id="14" name="图片占位符 24">
            <a:extLst>
              <a:ext uri="{FF2B5EF4-FFF2-40B4-BE49-F238E27FC236}">
                <a16:creationId xmlns:a16="http://schemas.microsoft.com/office/drawing/2014/main" id="{D9CB327A-24D8-264E-A0C9-8833994EF65F}"/>
              </a:ext>
            </a:extLst>
          </p:cNvPr>
          <p:cNvPicPr>
            <a:picLocks noChangeAspect="1"/>
          </p:cNvPicPr>
          <p:nvPr/>
        </p:nvPicPr>
        <p:blipFill>
          <a:blip r:embed="rId3">
            <a:extLst>
              <a:ext uri="{28A0092B-C50C-407E-A947-70E740481C1C}">
                <a14:useLocalDpi xmlns:a14="http://schemas.microsoft.com/office/drawing/2010/main" val="0"/>
              </a:ext>
            </a:extLst>
          </a:blip>
          <a:srcRect t="112" b="112"/>
          <a:stretch>
            <a:fillRect/>
          </a:stretch>
        </p:blipFill>
        <p:spPr>
          <a:xfrm>
            <a:off x="4389287" y="3634184"/>
            <a:ext cx="1412959" cy="1410042"/>
          </a:xfrm>
          <a:custGeom>
            <a:avLst/>
            <a:gdLst>
              <a:gd name="connsiteX0" fmla="*/ 692524 w 1385048"/>
              <a:gd name="connsiteY0" fmla="*/ 0 h 1385048"/>
              <a:gd name="connsiteX1" fmla="*/ 1385048 w 1385048"/>
              <a:gd name="connsiteY1" fmla="*/ 692524 h 1385048"/>
              <a:gd name="connsiteX2" fmla="*/ 692524 w 1385048"/>
              <a:gd name="connsiteY2" fmla="*/ 1385048 h 1385048"/>
              <a:gd name="connsiteX3" fmla="*/ 0 w 1385048"/>
              <a:gd name="connsiteY3" fmla="*/ 692524 h 1385048"/>
              <a:gd name="connsiteX4" fmla="*/ 692524 w 1385048"/>
              <a:gd name="connsiteY4" fmla="*/ 0 h 1385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5048" h="1385048">
                <a:moveTo>
                  <a:pt x="692524" y="0"/>
                </a:moveTo>
                <a:cubicBezTo>
                  <a:pt x="1074994" y="0"/>
                  <a:pt x="1385048" y="310054"/>
                  <a:pt x="1385048" y="692524"/>
                </a:cubicBezTo>
                <a:cubicBezTo>
                  <a:pt x="1385048" y="1074994"/>
                  <a:pt x="1074994" y="1385048"/>
                  <a:pt x="692524" y="1385048"/>
                </a:cubicBezTo>
                <a:cubicBezTo>
                  <a:pt x="310054" y="1385048"/>
                  <a:pt x="0" y="1074994"/>
                  <a:pt x="0" y="692524"/>
                </a:cubicBezTo>
                <a:cubicBezTo>
                  <a:pt x="0" y="310054"/>
                  <a:pt x="310054" y="0"/>
                  <a:pt x="692524" y="0"/>
                </a:cubicBezTo>
                <a:close/>
              </a:path>
            </a:pathLst>
          </a:custGeom>
        </p:spPr>
      </p:pic>
      <p:pic>
        <p:nvPicPr>
          <p:cNvPr id="15" name="图片占位符 24">
            <a:extLst>
              <a:ext uri="{FF2B5EF4-FFF2-40B4-BE49-F238E27FC236}">
                <a16:creationId xmlns:a16="http://schemas.microsoft.com/office/drawing/2014/main" id="{5764454F-C69D-8048-B3E7-FA735FCCE42C}"/>
              </a:ext>
            </a:extLst>
          </p:cNvPr>
          <p:cNvPicPr>
            <a:picLocks noChangeAspect="1"/>
          </p:cNvPicPr>
          <p:nvPr/>
        </p:nvPicPr>
        <p:blipFill>
          <a:blip r:embed="rId3">
            <a:extLst>
              <a:ext uri="{28A0092B-C50C-407E-A947-70E740481C1C}">
                <a14:useLocalDpi xmlns:a14="http://schemas.microsoft.com/office/drawing/2010/main" val="0"/>
              </a:ext>
            </a:extLst>
          </a:blip>
          <a:srcRect t="112" b="112"/>
          <a:stretch>
            <a:fillRect/>
          </a:stretch>
        </p:blipFill>
        <p:spPr>
          <a:xfrm>
            <a:off x="6389755" y="3634184"/>
            <a:ext cx="1412959" cy="1410042"/>
          </a:xfrm>
          <a:custGeom>
            <a:avLst/>
            <a:gdLst>
              <a:gd name="connsiteX0" fmla="*/ 692524 w 1385048"/>
              <a:gd name="connsiteY0" fmla="*/ 0 h 1385048"/>
              <a:gd name="connsiteX1" fmla="*/ 1385048 w 1385048"/>
              <a:gd name="connsiteY1" fmla="*/ 692524 h 1385048"/>
              <a:gd name="connsiteX2" fmla="*/ 692524 w 1385048"/>
              <a:gd name="connsiteY2" fmla="*/ 1385048 h 1385048"/>
              <a:gd name="connsiteX3" fmla="*/ 0 w 1385048"/>
              <a:gd name="connsiteY3" fmla="*/ 692524 h 1385048"/>
              <a:gd name="connsiteX4" fmla="*/ 692524 w 1385048"/>
              <a:gd name="connsiteY4" fmla="*/ 0 h 1385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5048" h="1385048">
                <a:moveTo>
                  <a:pt x="692524" y="0"/>
                </a:moveTo>
                <a:cubicBezTo>
                  <a:pt x="1074994" y="0"/>
                  <a:pt x="1385048" y="310054"/>
                  <a:pt x="1385048" y="692524"/>
                </a:cubicBezTo>
                <a:cubicBezTo>
                  <a:pt x="1385048" y="1074994"/>
                  <a:pt x="1074994" y="1385048"/>
                  <a:pt x="692524" y="1385048"/>
                </a:cubicBezTo>
                <a:cubicBezTo>
                  <a:pt x="310054" y="1385048"/>
                  <a:pt x="0" y="1074994"/>
                  <a:pt x="0" y="692524"/>
                </a:cubicBezTo>
                <a:cubicBezTo>
                  <a:pt x="0" y="310054"/>
                  <a:pt x="310054" y="0"/>
                  <a:pt x="692524" y="0"/>
                </a:cubicBezTo>
                <a:close/>
              </a:path>
            </a:pathLst>
          </a:custGeom>
        </p:spPr>
      </p:pic>
    </p:spTree>
    <p:extLst>
      <p:ext uri="{BB962C8B-B14F-4D97-AF65-F5344CB8AC3E}">
        <p14:creationId xmlns:p14="http://schemas.microsoft.com/office/powerpoint/2010/main" val="15323767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childTnLst>
                          </p:cTn>
                        </p:par>
                        <p:par>
                          <p:cTn id="11" fill="hold">
                            <p:stCondLst>
                              <p:cond delay="1000"/>
                            </p:stCondLst>
                            <p:childTnLst>
                              <p:par>
                                <p:cTn id="12" presetID="31" presetClass="entr" presetSubtype="0"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1000" fill="hold"/>
                                        <p:tgtEl>
                                          <p:spTgt spid="13"/>
                                        </p:tgtEl>
                                        <p:attrNameLst>
                                          <p:attrName>ppt_w</p:attrName>
                                        </p:attrNameLst>
                                      </p:cBhvr>
                                      <p:tavLst>
                                        <p:tav tm="0">
                                          <p:val>
                                            <p:fltVal val="0"/>
                                          </p:val>
                                        </p:tav>
                                        <p:tav tm="100000">
                                          <p:val>
                                            <p:strVal val="#ppt_w"/>
                                          </p:val>
                                        </p:tav>
                                      </p:tavLst>
                                    </p:anim>
                                    <p:anim calcmode="lin" valueType="num">
                                      <p:cBhvr>
                                        <p:cTn id="15" dur="1000" fill="hold"/>
                                        <p:tgtEl>
                                          <p:spTgt spid="13"/>
                                        </p:tgtEl>
                                        <p:attrNameLst>
                                          <p:attrName>ppt_h</p:attrName>
                                        </p:attrNameLst>
                                      </p:cBhvr>
                                      <p:tavLst>
                                        <p:tav tm="0">
                                          <p:val>
                                            <p:fltVal val="0"/>
                                          </p:val>
                                        </p:tav>
                                        <p:tav tm="100000">
                                          <p:val>
                                            <p:strVal val="#ppt_h"/>
                                          </p:val>
                                        </p:tav>
                                      </p:tavLst>
                                    </p:anim>
                                    <p:anim calcmode="lin" valueType="num">
                                      <p:cBhvr>
                                        <p:cTn id="16" dur="1000" fill="hold"/>
                                        <p:tgtEl>
                                          <p:spTgt spid="13"/>
                                        </p:tgtEl>
                                        <p:attrNameLst>
                                          <p:attrName>style.rotation</p:attrName>
                                        </p:attrNameLst>
                                      </p:cBhvr>
                                      <p:tavLst>
                                        <p:tav tm="0">
                                          <p:val>
                                            <p:fltVal val="90"/>
                                          </p:val>
                                        </p:tav>
                                        <p:tav tm="100000">
                                          <p:val>
                                            <p:fltVal val="0"/>
                                          </p:val>
                                        </p:tav>
                                      </p:tavLst>
                                    </p:anim>
                                    <p:animEffect transition="in" filter="fade">
                                      <p:cBhvr>
                                        <p:cTn id="17" dur="1000"/>
                                        <p:tgtEl>
                                          <p:spTgt spid="13"/>
                                        </p:tgtEl>
                                      </p:cBhvr>
                                    </p:animEffect>
                                  </p:childTnLst>
                                </p:cTn>
                              </p:par>
                            </p:childTnLst>
                          </p:cTn>
                        </p:par>
                        <p:par>
                          <p:cTn id="18" fill="hold">
                            <p:stCondLst>
                              <p:cond delay="2000"/>
                            </p:stCondLst>
                            <p:childTnLst>
                              <p:par>
                                <p:cTn id="19" presetID="31" presetClass="entr" presetSubtype="0" fill="hold"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1000" fill="hold"/>
                                        <p:tgtEl>
                                          <p:spTgt spid="14"/>
                                        </p:tgtEl>
                                        <p:attrNameLst>
                                          <p:attrName>ppt_w</p:attrName>
                                        </p:attrNameLst>
                                      </p:cBhvr>
                                      <p:tavLst>
                                        <p:tav tm="0">
                                          <p:val>
                                            <p:fltVal val="0"/>
                                          </p:val>
                                        </p:tav>
                                        <p:tav tm="100000">
                                          <p:val>
                                            <p:strVal val="#ppt_w"/>
                                          </p:val>
                                        </p:tav>
                                      </p:tavLst>
                                    </p:anim>
                                    <p:anim calcmode="lin" valueType="num">
                                      <p:cBhvr>
                                        <p:cTn id="22" dur="1000" fill="hold"/>
                                        <p:tgtEl>
                                          <p:spTgt spid="14"/>
                                        </p:tgtEl>
                                        <p:attrNameLst>
                                          <p:attrName>ppt_h</p:attrName>
                                        </p:attrNameLst>
                                      </p:cBhvr>
                                      <p:tavLst>
                                        <p:tav tm="0">
                                          <p:val>
                                            <p:fltVal val="0"/>
                                          </p:val>
                                        </p:tav>
                                        <p:tav tm="100000">
                                          <p:val>
                                            <p:strVal val="#ppt_h"/>
                                          </p:val>
                                        </p:tav>
                                      </p:tavLst>
                                    </p:anim>
                                    <p:anim calcmode="lin" valueType="num">
                                      <p:cBhvr>
                                        <p:cTn id="23" dur="1000" fill="hold"/>
                                        <p:tgtEl>
                                          <p:spTgt spid="14"/>
                                        </p:tgtEl>
                                        <p:attrNameLst>
                                          <p:attrName>style.rotation</p:attrName>
                                        </p:attrNameLst>
                                      </p:cBhvr>
                                      <p:tavLst>
                                        <p:tav tm="0">
                                          <p:val>
                                            <p:fltVal val="90"/>
                                          </p:val>
                                        </p:tav>
                                        <p:tav tm="100000">
                                          <p:val>
                                            <p:fltVal val="0"/>
                                          </p:val>
                                        </p:tav>
                                      </p:tavLst>
                                    </p:anim>
                                    <p:animEffect transition="in" filter="fade">
                                      <p:cBhvr>
                                        <p:cTn id="24" dur="1000"/>
                                        <p:tgtEl>
                                          <p:spTgt spid="14"/>
                                        </p:tgtEl>
                                      </p:cBhvr>
                                    </p:animEffect>
                                  </p:childTnLst>
                                </p:cTn>
                              </p:par>
                            </p:childTnLst>
                          </p:cTn>
                        </p:par>
                        <p:par>
                          <p:cTn id="25" fill="hold">
                            <p:stCondLst>
                              <p:cond delay="3000"/>
                            </p:stCondLst>
                            <p:childTnLst>
                              <p:par>
                                <p:cTn id="26" presetID="31"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 calcmode="lin" valueType="num">
                                      <p:cBhvr>
                                        <p:cTn id="28" dur="1000" fill="hold"/>
                                        <p:tgtEl>
                                          <p:spTgt spid="15"/>
                                        </p:tgtEl>
                                        <p:attrNameLst>
                                          <p:attrName>ppt_w</p:attrName>
                                        </p:attrNameLst>
                                      </p:cBhvr>
                                      <p:tavLst>
                                        <p:tav tm="0">
                                          <p:val>
                                            <p:fltVal val="0"/>
                                          </p:val>
                                        </p:tav>
                                        <p:tav tm="100000">
                                          <p:val>
                                            <p:strVal val="#ppt_w"/>
                                          </p:val>
                                        </p:tav>
                                      </p:tavLst>
                                    </p:anim>
                                    <p:anim calcmode="lin" valueType="num">
                                      <p:cBhvr>
                                        <p:cTn id="29" dur="1000" fill="hold"/>
                                        <p:tgtEl>
                                          <p:spTgt spid="15"/>
                                        </p:tgtEl>
                                        <p:attrNameLst>
                                          <p:attrName>ppt_h</p:attrName>
                                        </p:attrNameLst>
                                      </p:cBhvr>
                                      <p:tavLst>
                                        <p:tav tm="0">
                                          <p:val>
                                            <p:fltVal val="0"/>
                                          </p:val>
                                        </p:tav>
                                        <p:tav tm="100000">
                                          <p:val>
                                            <p:strVal val="#ppt_h"/>
                                          </p:val>
                                        </p:tav>
                                      </p:tavLst>
                                    </p:anim>
                                    <p:anim calcmode="lin" valueType="num">
                                      <p:cBhvr>
                                        <p:cTn id="30" dur="1000" fill="hold"/>
                                        <p:tgtEl>
                                          <p:spTgt spid="15"/>
                                        </p:tgtEl>
                                        <p:attrNameLst>
                                          <p:attrName>style.rotation</p:attrName>
                                        </p:attrNameLst>
                                      </p:cBhvr>
                                      <p:tavLst>
                                        <p:tav tm="0">
                                          <p:val>
                                            <p:fltVal val="90"/>
                                          </p:val>
                                        </p:tav>
                                        <p:tav tm="100000">
                                          <p:val>
                                            <p:fltVal val="0"/>
                                          </p:val>
                                        </p:tav>
                                      </p:tavLst>
                                    </p:anim>
                                    <p:animEffect transition="in" filter="fade">
                                      <p:cBhvr>
                                        <p:cTn id="31"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8B1FAA-8C53-C149-BE26-AF853994582D}"/>
              </a:ext>
            </a:extLst>
          </p:cNvPr>
          <p:cNvSpPr>
            <a:spLocks noGrp="1"/>
          </p:cNvSpPr>
          <p:nvPr>
            <p:ph type="title"/>
          </p:nvPr>
        </p:nvSpPr>
        <p:spPr>
          <a:xfrm>
            <a:off x="1299952" y="897595"/>
            <a:ext cx="9592095" cy="804151"/>
          </a:xfrm>
        </p:spPr>
        <p:txBody>
          <a:bodyPr>
            <a:normAutofit/>
          </a:bodyPr>
          <a:lstStyle/>
          <a:p>
            <a:r>
              <a:rPr kumimoji="1" lang="en-US" altLang="zh-CN" sz="4800" dirty="0">
                <a:latin typeface="Bangla MN" pitchFamily="2" charset="0"/>
                <a:cs typeface="Bangla MN" pitchFamily="2" charset="0"/>
              </a:rPr>
              <a:t>Conflict</a:t>
            </a:r>
            <a:r>
              <a:rPr kumimoji="1" lang="zh-CN" altLang="en-US" sz="4800" dirty="0">
                <a:latin typeface="Bangla MN" pitchFamily="2" charset="0"/>
                <a:cs typeface="Bangla MN" pitchFamily="2" charset="0"/>
              </a:rPr>
              <a:t> </a:t>
            </a:r>
            <a:r>
              <a:rPr kumimoji="1" lang="en-US" altLang="zh-CN" sz="4800" dirty="0">
                <a:latin typeface="Bangla MN" pitchFamily="2" charset="0"/>
                <a:cs typeface="Bangla MN" pitchFamily="2" charset="0"/>
              </a:rPr>
              <a:t>In</a:t>
            </a:r>
            <a:r>
              <a:rPr kumimoji="1" lang="zh-CN" altLang="en-US" sz="4800" dirty="0">
                <a:latin typeface="Bangla MN" pitchFamily="2" charset="0"/>
                <a:cs typeface="Bangla MN" pitchFamily="2" charset="0"/>
              </a:rPr>
              <a:t> </a:t>
            </a:r>
            <a:r>
              <a:rPr kumimoji="1" lang="en-US" altLang="zh-CN" sz="4800" dirty="0">
                <a:latin typeface="Bangla MN" pitchFamily="2" charset="0"/>
                <a:cs typeface="Bangla MN" pitchFamily="2" charset="0"/>
              </a:rPr>
              <a:t>Our</a:t>
            </a:r>
            <a:r>
              <a:rPr kumimoji="1" lang="zh-CN" altLang="en-US" sz="4800" dirty="0">
                <a:latin typeface="Bangla MN" pitchFamily="2" charset="0"/>
                <a:cs typeface="Bangla MN" pitchFamily="2" charset="0"/>
              </a:rPr>
              <a:t> </a:t>
            </a:r>
            <a:r>
              <a:rPr kumimoji="1" lang="en-US" altLang="zh-CN" sz="4800" dirty="0">
                <a:latin typeface="Bangla MN" pitchFamily="2" charset="0"/>
                <a:cs typeface="Bangla MN" pitchFamily="2" charset="0"/>
              </a:rPr>
              <a:t>job</a:t>
            </a:r>
            <a:endParaRPr kumimoji="1" lang="zh-CN" altLang="en-US" sz="4800" dirty="0">
              <a:latin typeface="Bangla MN" pitchFamily="2" charset="0"/>
              <a:cs typeface="Bangla MN" pitchFamily="2" charset="0"/>
            </a:endParaRPr>
          </a:p>
        </p:txBody>
      </p:sp>
      <p:sp>
        <p:nvSpPr>
          <p:cNvPr id="3" name="文本占位符 2">
            <a:extLst>
              <a:ext uri="{FF2B5EF4-FFF2-40B4-BE49-F238E27FC236}">
                <a16:creationId xmlns:a16="http://schemas.microsoft.com/office/drawing/2014/main" id="{8F3307F5-387B-414B-9255-C73D6E1954D2}"/>
              </a:ext>
            </a:extLst>
          </p:cNvPr>
          <p:cNvSpPr>
            <a:spLocks noGrp="1"/>
          </p:cNvSpPr>
          <p:nvPr>
            <p:ph type="body" idx="1"/>
          </p:nvPr>
        </p:nvSpPr>
        <p:spPr>
          <a:xfrm>
            <a:off x="1901199" y="1991589"/>
            <a:ext cx="9592094" cy="3930240"/>
          </a:xfrm>
        </p:spPr>
        <p:txBody>
          <a:bodyPr>
            <a:normAutofit fontScale="70000" lnSpcReduction="20000"/>
          </a:bodyPr>
          <a:lstStyle/>
          <a:p>
            <a:pPr marL="342900" indent="-342900" algn="l">
              <a:lnSpc>
                <a:spcPct val="250000"/>
              </a:lnSpc>
              <a:buFont typeface="Wingdings" pitchFamily="2" charset="2"/>
              <a:buChar char="l"/>
            </a:pPr>
            <a:r>
              <a:rPr kumimoji="1" lang="en-US" altLang="zh-CN" sz="2800" dirty="0">
                <a:latin typeface="Bangla MN" pitchFamily="2" charset="0"/>
                <a:cs typeface="Bangla MN" pitchFamily="2" charset="0"/>
              </a:rPr>
              <a:t>Different</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idea</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about</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design?</a:t>
            </a:r>
          </a:p>
          <a:p>
            <a:pPr marL="342900" indent="-342900" algn="l">
              <a:lnSpc>
                <a:spcPct val="250000"/>
              </a:lnSpc>
              <a:buFont typeface="Wingdings" pitchFamily="2" charset="2"/>
              <a:buChar char="l"/>
            </a:pPr>
            <a:r>
              <a:rPr kumimoji="1" lang="en-US" altLang="zh-CN" sz="2800" dirty="0">
                <a:latin typeface="Bangla MN" pitchFamily="2" charset="0"/>
                <a:cs typeface="Bangla MN" pitchFamily="2" charset="0"/>
              </a:rPr>
              <a:t>Same</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working</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conflict?</a:t>
            </a:r>
          </a:p>
          <a:p>
            <a:pPr marL="342900" indent="-342900" algn="l">
              <a:lnSpc>
                <a:spcPct val="250000"/>
              </a:lnSpc>
              <a:buFont typeface="Wingdings" pitchFamily="2" charset="2"/>
              <a:buChar char="l"/>
            </a:pPr>
            <a:r>
              <a:rPr kumimoji="1" lang="en-US" altLang="zh-CN" sz="2800" dirty="0">
                <a:latin typeface="Bangla MN" pitchFamily="2" charset="0"/>
                <a:cs typeface="Bangla MN" pitchFamily="2" charset="0"/>
              </a:rPr>
              <a:t>Complex</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Code</a:t>
            </a:r>
          </a:p>
          <a:p>
            <a:pPr marL="342900" indent="-342900" algn="l">
              <a:lnSpc>
                <a:spcPct val="250000"/>
              </a:lnSpc>
              <a:buFont typeface="Wingdings" pitchFamily="2" charset="2"/>
              <a:buChar char="l"/>
            </a:pPr>
            <a:r>
              <a:rPr kumimoji="1" lang="en-US" altLang="zh-CN" sz="2800" dirty="0">
                <a:latin typeface="Bangla MN" pitchFamily="2" charset="0"/>
                <a:cs typeface="Bangla MN" pitchFamily="2" charset="0"/>
              </a:rPr>
              <a:t>Different</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Culture</a:t>
            </a:r>
          </a:p>
          <a:p>
            <a:pPr marL="342900" indent="-342900" algn="l">
              <a:lnSpc>
                <a:spcPct val="250000"/>
              </a:lnSpc>
              <a:buFont typeface="Wingdings" pitchFamily="2" charset="2"/>
              <a:buChar char="l"/>
            </a:pPr>
            <a:r>
              <a:rPr kumimoji="1" lang="en-US" altLang="zh-CN" sz="2800" dirty="0">
                <a:latin typeface="Bangla MN" pitchFamily="2" charset="0"/>
                <a:cs typeface="Bangla MN" pitchFamily="2" charset="0"/>
              </a:rPr>
              <a:t>Keeping</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the</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connect</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after</a:t>
            </a:r>
            <a:r>
              <a:rPr kumimoji="1" lang="zh-CN" altLang="en-US" sz="2800" dirty="0">
                <a:latin typeface="Bangla MN" pitchFamily="2" charset="0"/>
                <a:cs typeface="Bangla MN" pitchFamily="2" charset="0"/>
              </a:rPr>
              <a:t> </a:t>
            </a:r>
            <a:r>
              <a:rPr kumimoji="1" lang="en-US" altLang="zh-CN" sz="2800" dirty="0">
                <a:latin typeface="Bangla MN" pitchFamily="2" charset="0"/>
                <a:cs typeface="Bangla MN" pitchFamily="2" charset="0"/>
              </a:rPr>
              <a:t>school</a:t>
            </a:r>
          </a:p>
          <a:p>
            <a:pPr marL="342900" indent="-342900" algn="l">
              <a:buFont typeface="Wingdings" pitchFamily="2" charset="2"/>
              <a:buChar char="l"/>
            </a:pPr>
            <a:endParaRPr kumimoji="1" lang="en-US" altLang="zh-CN" sz="2000" dirty="0"/>
          </a:p>
          <a:p>
            <a:pPr marL="342900" indent="-342900" algn="l">
              <a:buFont typeface="Wingdings" pitchFamily="2" charset="2"/>
              <a:buChar char="l"/>
            </a:pPr>
            <a:endParaRPr kumimoji="1" lang="en-US" altLang="zh-CN" sz="2000" dirty="0"/>
          </a:p>
          <a:p>
            <a:pPr marL="342900" indent="-342900" algn="l">
              <a:buFont typeface="Wingdings" pitchFamily="2" charset="2"/>
              <a:buChar char="l"/>
            </a:pPr>
            <a:endParaRPr kumimoji="1" lang="en-US" altLang="zh-CN" sz="2000" dirty="0"/>
          </a:p>
          <a:p>
            <a:pPr marL="342900" indent="-342900" algn="l">
              <a:buFont typeface="Wingdings" pitchFamily="2" charset="2"/>
              <a:buChar char="l"/>
            </a:pPr>
            <a:endParaRPr kumimoji="1" lang="zh-CN" altLang="en-US" sz="2000" dirty="0"/>
          </a:p>
        </p:txBody>
      </p:sp>
      <p:sp>
        <p:nvSpPr>
          <p:cNvPr id="4" name="灯片编号占位符 3">
            <a:extLst>
              <a:ext uri="{FF2B5EF4-FFF2-40B4-BE49-F238E27FC236}">
                <a16:creationId xmlns:a16="http://schemas.microsoft.com/office/drawing/2014/main" id="{9D13ADA4-9198-E842-8FDF-6B6770F9199C}"/>
              </a:ext>
            </a:extLst>
          </p:cNvPr>
          <p:cNvSpPr>
            <a:spLocks noGrp="1"/>
          </p:cNvSpPr>
          <p:nvPr>
            <p:ph type="sldNum" sz="quarter" idx="12"/>
          </p:nvPr>
        </p:nvSpPr>
        <p:spPr/>
        <p:txBody>
          <a:bodyPr/>
          <a:lstStyle/>
          <a:p>
            <a:fld id="{688651FF-7917-4D21-B4AF-F7EC2FB39871}" type="slidenum">
              <a:rPr lang="zh-CN" altLang="en-US" smtClean="0"/>
              <a:pPr/>
              <a:t>31</a:t>
            </a:fld>
            <a:endParaRPr lang="zh-CN" altLang="en-US" dirty="0"/>
          </a:p>
        </p:txBody>
      </p:sp>
      <p:sp>
        <p:nvSpPr>
          <p:cNvPr id="5" name="文本占位符 4">
            <a:extLst>
              <a:ext uri="{FF2B5EF4-FFF2-40B4-BE49-F238E27FC236}">
                <a16:creationId xmlns:a16="http://schemas.microsoft.com/office/drawing/2014/main" id="{DEBC6C13-6E25-5E49-8A8B-74F25D521F22}"/>
              </a:ext>
            </a:extLst>
          </p:cNvPr>
          <p:cNvSpPr>
            <a:spLocks noGrp="1"/>
          </p:cNvSpPr>
          <p:nvPr>
            <p:ph type="body" sz="quarter" idx="13"/>
          </p:nvPr>
        </p:nvSpPr>
        <p:spPr/>
        <p:txBody>
          <a:bodyPr/>
          <a:lstStyle/>
          <a:p>
            <a:endParaRPr kumimoji="1" lang="zh-CN" altLang="en-US"/>
          </a:p>
        </p:txBody>
      </p:sp>
    </p:spTree>
    <p:extLst>
      <p:ext uri="{BB962C8B-B14F-4D97-AF65-F5344CB8AC3E}">
        <p14:creationId xmlns:p14="http://schemas.microsoft.com/office/powerpoint/2010/main" val="13864968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par>
                          <p:cTn id="13" fill="hold">
                            <p:stCondLst>
                              <p:cond delay="500"/>
                            </p:stCondLst>
                            <p:childTnLst>
                              <p:par>
                                <p:cTn id="14" presetID="14" presetClass="entr" presetSubtype="10" fill="hold" nodeType="after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6" dur="500"/>
                                        <p:tgtEl>
                                          <p:spTgt spid="3">
                                            <p:txEl>
                                              <p:pRg st="1" end="1"/>
                                            </p:txEl>
                                          </p:spTgt>
                                        </p:tgtEl>
                                      </p:cBhvr>
                                    </p:animEffect>
                                  </p:childTnLst>
                                </p:cTn>
                              </p:par>
                            </p:childTnLst>
                          </p:cTn>
                        </p:par>
                        <p:par>
                          <p:cTn id="17" fill="hold">
                            <p:stCondLst>
                              <p:cond delay="1000"/>
                            </p:stCondLst>
                            <p:childTnLst>
                              <p:par>
                                <p:cTn id="18" presetID="14" presetClass="entr" presetSubtype="10" fill="hold" nodeType="after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0" dur="500"/>
                                        <p:tgtEl>
                                          <p:spTgt spid="3">
                                            <p:txEl>
                                              <p:pRg st="2" end="2"/>
                                            </p:txEl>
                                          </p:spTgt>
                                        </p:tgtEl>
                                      </p:cBhvr>
                                    </p:animEffect>
                                  </p:childTnLst>
                                </p:cTn>
                              </p:par>
                            </p:childTnLst>
                          </p:cTn>
                        </p:par>
                        <p:par>
                          <p:cTn id="21" fill="hold">
                            <p:stCondLst>
                              <p:cond delay="1500"/>
                            </p:stCondLst>
                            <p:childTnLst>
                              <p:par>
                                <p:cTn id="22" presetID="14" presetClass="entr" presetSubtype="10" fill="hold" nodeType="after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4" dur="500"/>
                                        <p:tgtEl>
                                          <p:spTgt spid="3">
                                            <p:txEl>
                                              <p:pRg st="3" end="3"/>
                                            </p:txEl>
                                          </p:spTgt>
                                        </p:tgtEl>
                                      </p:cBhvr>
                                    </p:animEffect>
                                  </p:childTnLst>
                                </p:cTn>
                              </p:par>
                            </p:childTnLst>
                          </p:cTn>
                        </p:par>
                        <p:par>
                          <p:cTn id="25" fill="hold">
                            <p:stCondLst>
                              <p:cond delay="2000"/>
                            </p:stCondLst>
                            <p:childTnLst>
                              <p:par>
                                <p:cTn id="26" presetID="14" presetClass="entr" presetSubtype="10" fill="hold" nodeType="after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CB5AA88-237B-4F3E-88C7-6BDD2C2E43EB}"/>
              </a:ext>
            </a:extLst>
          </p:cNvPr>
          <p:cNvSpPr>
            <a:spLocks noGrp="1"/>
          </p:cNvSpPr>
          <p:nvPr>
            <p:ph type="sldNum" sz="quarter" idx="12"/>
          </p:nvPr>
        </p:nvSpPr>
        <p:spPr/>
        <p:txBody>
          <a:bodyPr/>
          <a:lstStyle/>
          <a:p>
            <a:fld id="{688651FF-7917-4D21-B4AF-F7EC2FB39871}" type="slidenum">
              <a:rPr lang="zh-CN" altLang="en-US" smtClean="0"/>
              <a:pPr/>
              <a:t>32</a:t>
            </a:fld>
            <a:endParaRPr lang="zh-CN" altLang="en-US" dirty="0"/>
          </a:p>
        </p:txBody>
      </p:sp>
      <p:sp>
        <p:nvSpPr>
          <p:cNvPr id="5" name="文本占位符 4">
            <a:extLst>
              <a:ext uri="{FF2B5EF4-FFF2-40B4-BE49-F238E27FC236}">
                <a16:creationId xmlns:a16="http://schemas.microsoft.com/office/drawing/2014/main" id="{E73BA509-E7D9-40C0-BDCB-CBE05F75FBA3}"/>
              </a:ext>
            </a:extLst>
          </p:cNvPr>
          <p:cNvSpPr>
            <a:spLocks noGrp="1"/>
          </p:cNvSpPr>
          <p:nvPr>
            <p:ph type="body" sz="quarter" idx="13"/>
          </p:nvPr>
        </p:nvSpPr>
        <p:spPr/>
        <p:txBody>
          <a:bodyPr/>
          <a:lstStyle/>
          <a:p>
            <a:r>
              <a:rPr lang="en-US" altLang="zh-CN" dirty="0"/>
              <a:t>2</a:t>
            </a:r>
            <a:endParaRPr lang="zh-CN" altLang="en-US" dirty="0"/>
          </a:p>
        </p:txBody>
      </p:sp>
      <p:sp>
        <p:nvSpPr>
          <p:cNvPr id="6" name="文本框 5">
            <a:extLst>
              <a:ext uri="{FF2B5EF4-FFF2-40B4-BE49-F238E27FC236}">
                <a16:creationId xmlns:a16="http://schemas.microsoft.com/office/drawing/2014/main" id="{58FA9ED7-F2DF-4E26-8478-415B88FA3CA3}"/>
              </a:ext>
            </a:extLst>
          </p:cNvPr>
          <p:cNvSpPr txBox="1"/>
          <p:nvPr/>
        </p:nvSpPr>
        <p:spPr>
          <a:xfrm>
            <a:off x="4982988" y="2205588"/>
            <a:ext cx="2226024" cy="1862048"/>
          </a:xfrm>
          <a:prstGeom prst="rect">
            <a:avLst/>
          </a:prstGeom>
          <a:noFill/>
        </p:spPr>
        <p:txBody>
          <a:bodyPr wrap="square" rtlCol="0">
            <a:spAutoFit/>
          </a:bodyPr>
          <a:lstStyle/>
          <a:p>
            <a:pPr algn="ctr"/>
            <a:r>
              <a:rPr lang="en-US" altLang="zh-CN" sz="11500" dirty="0">
                <a:solidFill>
                  <a:schemeClr val="tx1">
                    <a:alpha val="6000"/>
                  </a:schemeClr>
                </a:solidFill>
                <a:latin typeface="Arial" panose="020B0604020202020204" pitchFamily="34" charset="0"/>
                <a:ea typeface="微软雅黑" panose="020B0503020204020204" pitchFamily="34" charset="-122"/>
                <a:cs typeface="+mn-ea"/>
                <a:sym typeface="Arial" panose="020B0604020202020204" pitchFamily="34" charset="0"/>
              </a:rPr>
              <a:t>2</a:t>
            </a:r>
            <a:endParaRPr lang="zh-CN" altLang="en-US" sz="11500" dirty="0">
              <a:solidFill>
                <a:schemeClr val="tx1">
                  <a:alpha val="6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文本框 6">
            <a:extLst>
              <a:ext uri="{FF2B5EF4-FFF2-40B4-BE49-F238E27FC236}">
                <a16:creationId xmlns:a16="http://schemas.microsoft.com/office/drawing/2014/main" id="{7EC59450-F369-4342-8079-902DA7C4A6E9}"/>
              </a:ext>
            </a:extLst>
          </p:cNvPr>
          <p:cNvSpPr txBox="1"/>
          <p:nvPr/>
        </p:nvSpPr>
        <p:spPr>
          <a:xfrm>
            <a:off x="4982988" y="2844225"/>
            <a:ext cx="2226024" cy="584775"/>
          </a:xfrm>
          <a:prstGeom prst="rect">
            <a:avLst/>
          </a:prstGeom>
          <a:noFill/>
        </p:spPr>
        <p:txBody>
          <a:bodyPr wrap="square" rtlCol="0">
            <a:spAutoFit/>
          </a:bodyPr>
          <a:lstStyle/>
          <a:p>
            <a:pPr algn="ct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WHY</a:t>
            </a:r>
            <a:r>
              <a:rPr lang="zh-CN" altLang="en-US" sz="1600" dirty="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MAKING</a:t>
            </a:r>
            <a:r>
              <a:rPr lang="zh-CN" altLang="en-US" sz="1600" dirty="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THIS</a:t>
            </a:r>
            <a:r>
              <a:rPr lang="zh-CN" altLang="en-US" sz="1600" dirty="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GAME?</a:t>
            </a:r>
          </a:p>
        </p:txBody>
      </p:sp>
      <p:grpSp>
        <p:nvGrpSpPr>
          <p:cNvPr id="8" name="组合 7">
            <a:extLst>
              <a:ext uri="{FF2B5EF4-FFF2-40B4-BE49-F238E27FC236}">
                <a16:creationId xmlns:a16="http://schemas.microsoft.com/office/drawing/2014/main" id="{C0AA8D50-CDBA-4899-AF38-0579BA4B1810}"/>
              </a:ext>
            </a:extLst>
          </p:cNvPr>
          <p:cNvGrpSpPr/>
          <p:nvPr/>
        </p:nvGrpSpPr>
        <p:grpSpPr>
          <a:xfrm rot="19813787">
            <a:off x="3622902" y="2882813"/>
            <a:ext cx="4946197" cy="507598"/>
            <a:chOff x="2998503" y="1889760"/>
            <a:chExt cx="5535898" cy="684127"/>
          </a:xfrm>
          <a:blipFill dpi="0" rotWithShape="1">
            <a:blip r:embed="rId2"/>
            <a:srcRect/>
            <a:tile tx="-1301750" ty="25400" sx="100000" sy="100000" flip="none" algn="l"/>
          </a:blipFill>
        </p:grpSpPr>
        <p:sp>
          <p:nvSpPr>
            <p:cNvPr id="9" name="矩形: 圆角 8">
              <a:extLst>
                <a:ext uri="{FF2B5EF4-FFF2-40B4-BE49-F238E27FC236}">
                  <a16:creationId xmlns:a16="http://schemas.microsoft.com/office/drawing/2014/main" id="{E6CADBBF-0CF0-4669-A15B-91201E9D0E79}"/>
                </a:ext>
              </a:extLst>
            </p:cNvPr>
            <p:cNvSpPr/>
            <p:nvPr/>
          </p:nvSpPr>
          <p:spPr>
            <a:xfrm>
              <a:off x="2998503" y="1889760"/>
              <a:ext cx="2071270" cy="68412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矩形: 圆角 9">
              <a:extLst>
                <a:ext uri="{FF2B5EF4-FFF2-40B4-BE49-F238E27FC236}">
                  <a16:creationId xmlns:a16="http://schemas.microsoft.com/office/drawing/2014/main" id="{DEA6CCCF-5AD3-45A8-BB95-B389F514E507}"/>
                </a:ext>
              </a:extLst>
            </p:cNvPr>
            <p:cNvSpPr/>
            <p:nvPr/>
          </p:nvSpPr>
          <p:spPr>
            <a:xfrm>
              <a:off x="6463131" y="1889760"/>
              <a:ext cx="2071270" cy="68412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spTree>
    <p:extLst>
      <p:ext uri="{BB962C8B-B14F-4D97-AF65-F5344CB8AC3E}">
        <p14:creationId xmlns:p14="http://schemas.microsoft.com/office/powerpoint/2010/main" val="36712518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A451EC-DB19-884A-928A-AA9A00E8FE79}"/>
              </a:ext>
            </a:extLst>
          </p:cNvPr>
          <p:cNvSpPr>
            <a:spLocks noGrp="1"/>
          </p:cNvSpPr>
          <p:nvPr>
            <p:ph type="title"/>
          </p:nvPr>
        </p:nvSpPr>
        <p:spPr>
          <a:xfrm>
            <a:off x="1125781" y="576126"/>
            <a:ext cx="9592095" cy="804151"/>
          </a:xfrm>
        </p:spPr>
        <p:txBody>
          <a:bodyPr>
            <a:normAutofit/>
          </a:bodyPr>
          <a:lstStyle/>
          <a:p>
            <a:r>
              <a:rPr kumimoji="1" lang="en-US" altLang="zh-CN" sz="3600" dirty="0">
                <a:latin typeface="Bangla MN" pitchFamily="2" charset="0"/>
                <a:cs typeface="Bangla MN" pitchFamily="2" charset="0"/>
              </a:rPr>
              <a:t>Original</a:t>
            </a:r>
            <a:r>
              <a:rPr kumimoji="1" lang="zh-CN" altLang="en-US" sz="3600" dirty="0">
                <a:latin typeface="Bangla MN" pitchFamily="2" charset="0"/>
                <a:cs typeface="Bangla MN" pitchFamily="2" charset="0"/>
              </a:rPr>
              <a:t> </a:t>
            </a:r>
            <a:r>
              <a:rPr kumimoji="1" lang="en-US" altLang="zh-CN" sz="3600" dirty="0">
                <a:latin typeface="Bangla MN" pitchFamily="2" charset="0"/>
                <a:cs typeface="Bangla MN" pitchFamily="2" charset="0"/>
              </a:rPr>
              <a:t>Intention</a:t>
            </a:r>
            <a:endParaRPr kumimoji="1" lang="zh-CN" altLang="en-US" sz="3600" dirty="0">
              <a:latin typeface="Bangla MN" pitchFamily="2" charset="0"/>
              <a:cs typeface="Bangla MN" pitchFamily="2" charset="0"/>
            </a:endParaRPr>
          </a:p>
        </p:txBody>
      </p:sp>
      <p:sp>
        <p:nvSpPr>
          <p:cNvPr id="3" name="文本占位符 2">
            <a:extLst>
              <a:ext uri="{FF2B5EF4-FFF2-40B4-BE49-F238E27FC236}">
                <a16:creationId xmlns:a16="http://schemas.microsoft.com/office/drawing/2014/main" id="{64FD5783-C9C3-CA42-9985-30923CD58401}"/>
              </a:ext>
            </a:extLst>
          </p:cNvPr>
          <p:cNvSpPr>
            <a:spLocks noGrp="1"/>
          </p:cNvSpPr>
          <p:nvPr>
            <p:ph type="body" idx="1"/>
          </p:nvPr>
        </p:nvSpPr>
        <p:spPr>
          <a:xfrm>
            <a:off x="1125781" y="2401611"/>
            <a:ext cx="9592095" cy="4147952"/>
          </a:xfrm>
        </p:spPr>
        <p:txBody>
          <a:bodyPr>
            <a:normAutofit/>
          </a:bodyPr>
          <a:lstStyle/>
          <a:p>
            <a:pPr marL="342900" indent="-342900" algn="l">
              <a:lnSpc>
                <a:spcPct val="250000"/>
              </a:lnSpc>
              <a:buFont typeface="Wingdings" pitchFamily="2" charset="2"/>
              <a:buChar char="l"/>
            </a:pPr>
            <a:r>
              <a:rPr kumimoji="1" lang="en-US" altLang="zh-CN" sz="2400" dirty="0"/>
              <a:t>Human</a:t>
            </a:r>
            <a:r>
              <a:rPr kumimoji="1" lang="zh-CN" altLang="en-US" sz="2400" dirty="0"/>
              <a:t> </a:t>
            </a:r>
            <a:r>
              <a:rPr kumimoji="1" lang="en-US" altLang="zh-CN" sz="2400" dirty="0"/>
              <a:t>and</a:t>
            </a:r>
            <a:r>
              <a:rPr kumimoji="1" lang="zh-CN" altLang="en-US" sz="2400" dirty="0"/>
              <a:t> </a:t>
            </a:r>
            <a:r>
              <a:rPr kumimoji="1" lang="en-US" altLang="zh-CN" sz="2400" dirty="0"/>
              <a:t>Nature</a:t>
            </a:r>
          </a:p>
          <a:p>
            <a:pPr marL="342900" indent="-342900" algn="l">
              <a:lnSpc>
                <a:spcPct val="250000"/>
              </a:lnSpc>
              <a:buFont typeface="Wingdings" pitchFamily="2" charset="2"/>
              <a:buChar char="l"/>
            </a:pPr>
            <a:r>
              <a:rPr kumimoji="1" lang="en-US" altLang="zh-CN" sz="2400" dirty="0"/>
              <a:t>Gift</a:t>
            </a:r>
            <a:r>
              <a:rPr kumimoji="1" lang="zh-CN" altLang="en-US" sz="2400" dirty="0"/>
              <a:t> </a:t>
            </a:r>
            <a:r>
              <a:rPr kumimoji="1" lang="en-US" altLang="zh-CN" sz="2400" dirty="0"/>
              <a:t>of</a:t>
            </a:r>
            <a:r>
              <a:rPr kumimoji="1" lang="zh-CN" altLang="en-US" sz="2400" dirty="0"/>
              <a:t> </a:t>
            </a:r>
            <a:r>
              <a:rPr kumimoji="1" lang="en-US" altLang="zh-CN" sz="2400" dirty="0"/>
              <a:t>Nature</a:t>
            </a:r>
          </a:p>
          <a:p>
            <a:pPr marL="342900" indent="-342900" algn="l">
              <a:lnSpc>
                <a:spcPct val="250000"/>
              </a:lnSpc>
              <a:buFont typeface="Wingdings" pitchFamily="2" charset="2"/>
              <a:buChar char="l"/>
            </a:pPr>
            <a:r>
              <a:rPr kumimoji="1" lang="en-US" altLang="zh-CN" sz="2400" dirty="0"/>
              <a:t>Punishment</a:t>
            </a:r>
            <a:r>
              <a:rPr kumimoji="1" lang="zh-CN" altLang="en-US" sz="2400" dirty="0"/>
              <a:t> </a:t>
            </a:r>
            <a:r>
              <a:rPr kumimoji="1" lang="en-US" altLang="zh-CN" sz="2400" dirty="0"/>
              <a:t>of</a:t>
            </a:r>
            <a:r>
              <a:rPr kumimoji="1" lang="zh-CN" altLang="en-US" sz="2400" dirty="0"/>
              <a:t> </a:t>
            </a:r>
            <a:r>
              <a:rPr kumimoji="1" lang="en-US" altLang="zh-CN" sz="2400" dirty="0"/>
              <a:t>Nature</a:t>
            </a:r>
          </a:p>
          <a:p>
            <a:pPr marL="342900" indent="-342900" algn="l">
              <a:lnSpc>
                <a:spcPct val="250000"/>
              </a:lnSpc>
              <a:buFont typeface="Wingdings" pitchFamily="2" charset="2"/>
              <a:buChar char="l"/>
            </a:pPr>
            <a:endParaRPr kumimoji="1" lang="zh-CN" altLang="en-US" sz="2400" dirty="0"/>
          </a:p>
        </p:txBody>
      </p:sp>
      <p:sp>
        <p:nvSpPr>
          <p:cNvPr id="4" name="灯片编号占位符 3">
            <a:extLst>
              <a:ext uri="{FF2B5EF4-FFF2-40B4-BE49-F238E27FC236}">
                <a16:creationId xmlns:a16="http://schemas.microsoft.com/office/drawing/2014/main" id="{F1FB6C68-D99B-A740-BA64-8A4A7111A06A}"/>
              </a:ext>
            </a:extLst>
          </p:cNvPr>
          <p:cNvSpPr>
            <a:spLocks noGrp="1"/>
          </p:cNvSpPr>
          <p:nvPr>
            <p:ph type="sldNum" sz="quarter" idx="12"/>
          </p:nvPr>
        </p:nvSpPr>
        <p:spPr/>
        <p:txBody>
          <a:bodyPr/>
          <a:lstStyle/>
          <a:p>
            <a:fld id="{688651FF-7917-4D21-B4AF-F7EC2FB39871}" type="slidenum">
              <a:rPr lang="zh-CN" altLang="en-US" smtClean="0"/>
              <a:pPr/>
              <a:t>33</a:t>
            </a:fld>
            <a:endParaRPr lang="zh-CN" altLang="en-US" dirty="0"/>
          </a:p>
        </p:txBody>
      </p:sp>
      <p:sp>
        <p:nvSpPr>
          <p:cNvPr id="5" name="文本占位符 4">
            <a:extLst>
              <a:ext uri="{FF2B5EF4-FFF2-40B4-BE49-F238E27FC236}">
                <a16:creationId xmlns:a16="http://schemas.microsoft.com/office/drawing/2014/main" id="{A3E7E115-3AFD-B440-B21C-0584B2FD9C06}"/>
              </a:ext>
            </a:extLst>
          </p:cNvPr>
          <p:cNvSpPr>
            <a:spLocks noGrp="1"/>
          </p:cNvSpPr>
          <p:nvPr>
            <p:ph type="body" sz="quarter" idx="13"/>
          </p:nvPr>
        </p:nvSpPr>
        <p:spPr/>
        <p:txBody>
          <a:bodyPr/>
          <a:lstStyle/>
          <a:p>
            <a:r>
              <a:rPr kumimoji="1" lang="en-US" altLang="zh-CN" dirty="0"/>
              <a:t>2</a:t>
            </a:r>
            <a:endParaRPr kumimoji="1" lang="zh-CN" altLang="en-US" dirty="0"/>
          </a:p>
        </p:txBody>
      </p:sp>
      <p:pic>
        <p:nvPicPr>
          <p:cNvPr id="7" name="图片 6">
            <a:extLst>
              <a:ext uri="{FF2B5EF4-FFF2-40B4-BE49-F238E27FC236}">
                <a16:creationId xmlns:a16="http://schemas.microsoft.com/office/drawing/2014/main" id="{56C55878-F845-6A47-B657-E3B01F422F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2222" y="2590002"/>
            <a:ext cx="4987669" cy="280598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1663377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invX="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checkerboard(across)">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7" presetClass="path" presetSubtype="0" accel="50000" decel="50000" fill="hold" nodeType="clickEffect">
                                  <p:stCondLst>
                                    <p:cond delay="0"/>
                                  </p:stCondLst>
                                  <p:childTnLst>
                                    <p:animMotion origin="layout" path="M -8.33333E-7 4.07407E-6 L 0.08034 0.04004 C 0.09701 0.04907 0.12227 0.05393 0.14857 0.05393 C 0.17865 0.05393 0.20274 0.04907 0.21953 0.04004 L 0.30013 4.07407E-6 " pathEditMode="relative" rAng="0" ptsTypes="AAAAA">
                                      <p:cBhvr>
                                        <p:cTn id="16" dur="2000" fill="hold"/>
                                        <p:tgtEl>
                                          <p:spTgt spid="7"/>
                                        </p:tgtEl>
                                        <p:attrNameLst>
                                          <p:attrName>ppt_x</p:attrName>
                                          <p:attrName>ppt_y</p:attrName>
                                        </p:attrNameLst>
                                      </p:cBhvr>
                                      <p:rCtr x="15000" y="2685"/>
                                    </p:animMotion>
                                  </p:childTnLst>
                                </p:cTn>
                              </p:par>
                            </p:childTnLst>
                          </p:cTn>
                        </p:par>
                        <p:par>
                          <p:cTn id="17" fill="hold">
                            <p:stCondLst>
                              <p:cond delay="2000"/>
                            </p:stCondLst>
                            <p:childTnLst>
                              <p:par>
                                <p:cTn id="18" presetID="14" presetClass="entr" presetSubtype="10" fill="hold" nodeType="after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Effect transition="in" filter="randombar(horizontal)">
                                      <p:cBhvr>
                                        <p:cTn id="20" dur="500"/>
                                        <p:tgtEl>
                                          <p:spTgt spid="3">
                                            <p:txEl>
                                              <p:pRg st="0" end="0"/>
                                            </p:txEl>
                                          </p:spTgt>
                                        </p:tgtEl>
                                      </p:cBhvr>
                                    </p:animEffect>
                                  </p:childTnLst>
                                </p:cTn>
                              </p:par>
                            </p:childTnLst>
                          </p:cTn>
                        </p:par>
                        <p:par>
                          <p:cTn id="21" fill="hold">
                            <p:stCondLst>
                              <p:cond delay="2500"/>
                            </p:stCondLst>
                            <p:childTnLst>
                              <p:par>
                                <p:cTn id="22" presetID="14" presetClass="entr" presetSubtype="10" fill="hold" nodeType="after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4" dur="500"/>
                                        <p:tgtEl>
                                          <p:spTgt spid="3">
                                            <p:txEl>
                                              <p:pRg st="1" end="1"/>
                                            </p:txEl>
                                          </p:spTgt>
                                        </p:tgtEl>
                                      </p:cBhvr>
                                    </p:animEffect>
                                  </p:childTnLst>
                                </p:cTn>
                              </p:par>
                            </p:childTnLst>
                          </p:cTn>
                        </p:par>
                        <p:par>
                          <p:cTn id="25" fill="hold">
                            <p:stCondLst>
                              <p:cond delay="3000"/>
                            </p:stCondLst>
                            <p:childTnLst>
                              <p:par>
                                <p:cTn id="26" presetID="14" presetClass="entr" presetSubtype="10" fill="hold" nodeType="after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CB5AA88-237B-4F3E-88C7-6BDD2C2E43EB}"/>
              </a:ext>
            </a:extLst>
          </p:cNvPr>
          <p:cNvSpPr>
            <a:spLocks noGrp="1"/>
          </p:cNvSpPr>
          <p:nvPr>
            <p:ph type="sldNum" sz="quarter" idx="12"/>
          </p:nvPr>
        </p:nvSpPr>
        <p:spPr/>
        <p:txBody>
          <a:bodyPr/>
          <a:lstStyle/>
          <a:p>
            <a:fld id="{688651FF-7917-4D21-B4AF-F7EC2FB39871}" type="slidenum">
              <a:rPr lang="zh-CN" altLang="en-US" smtClean="0"/>
              <a:pPr/>
              <a:t>34</a:t>
            </a:fld>
            <a:endParaRPr lang="zh-CN" altLang="en-US" dirty="0"/>
          </a:p>
        </p:txBody>
      </p:sp>
      <p:sp>
        <p:nvSpPr>
          <p:cNvPr id="5" name="文本占位符 4">
            <a:extLst>
              <a:ext uri="{FF2B5EF4-FFF2-40B4-BE49-F238E27FC236}">
                <a16:creationId xmlns:a16="http://schemas.microsoft.com/office/drawing/2014/main" id="{E73BA509-E7D9-40C0-BDCB-CBE05F75FBA3}"/>
              </a:ext>
            </a:extLst>
          </p:cNvPr>
          <p:cNvSpPr>
            <a:spLocks noGrp="1"/>
          </p:cNvSpPr>
          <p:nvPr>
            <p:ph type="body" sz="quarter" idx="13"/>
          </p:nvPr>
        </p:nvSpPr>
        <p:spPr/>
        <p:txBody>
          <a:bodyPr/>
          <a:lstStyle/>
          <a:p>
            <a:r>
              <a:rPr lang="en-US" altLang="zh-CN" dirty="0"/>
              <a:t>3</a:t>
            </a:r>
            <a:endParaRPr lang="zh-CN" altLang="en-US" dirty="0"/>
          </a:p>
        </p:txBody>
      </p:sp>
      <p:sp>
        <p:nvSpPr>
          <p:cNvPr id="6" name="文本框 5">
            <a:extLst>
              <a:ext uri="{FF2B5EF4-FFF2-40B4-BE49-F238E27FC236}">
                <a16:creationId xmlns:a16="http://schemas.microsoft.com/office/drawing/2014/main" id="{58FA9ED7-F2DF-4E26-8478-415B88FA3CA3}"/>
              </a:ext>
            </a:extLst>
          </p:cNvPr>
          <p:cNvSpPr txBox="1"/>
          <p:nvPr/>
        </p:nvSpPr>
        <p:spPr>
          <a:xfrm>
            <a:off x="4982988" y="2205588"/>
            <a:ext cx="2226024" cy="1862048"/>
          </a:xfrm>
          <a:prstGeom prst="rect">
            <a:avLst/>
          </a:prstGeom>
          <a:noFill/>
        </p:spPr>
        <p:txBody>
          <a:bodyPr wrap="square" rtlCol="0">
            <a:spAutoFit/>
          </a:bodyPr>
          <a:lstStyle/>
          <a:p>
            <a:pPr algn="ctr"/>
            <a:r>
              <a:rPr lang="en-US" altLang="zh-CN" sz="11500" dirty="0">
                <a:solidFill>
                  <a:schemeClr val="tx1">
                    <a:alpha val="6000"/>
                  </a:schemeClr>
                </a:solidFill>
                <a:latin typeface="Arial" panose="020B0604020202020204" pitchFamily="34" charset="0"/>
                <a:ea typeface="微软雅黑" panose="020B0503020204020204" pitchFamily="34" charset="-122"/>
                <a:cs typeface="+mn-ea"/>
                <a:sym typeface="Arial" panose="020B0604020202020204" pitchFamily="34" charset="0"/>
              </a:rPr>
              <a:t>3</a:t>
            </a:r>
            <a:endParaRPr lang="zh-CN" altLang="en-US" sz="11500" dirty="0">
              <a:solidFill>
                <a:schemeClr val="tx1">
                  <a:alpha val="6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文本框 6">
            <a:extLst>
              <a:ext uri="{FF2B5EF4-FFF2-40B4-BE49-F238E27FC236}">
                <a16:creationId xmlns:a16="http://schemas.microsoft.com/office/drawing/2014/main" id="{7EC59450-F369-4342-8079-902DA7C4A6E9}"/>
              </a:ext>
            </a:extLst>
          </p:cNvPr>
          <p:cNvSpPr txBox="1"/>
          <p:nvPr/>
        </p:nvSpPr>
        <p:spPr>
          <a:xfrm>
            <a:off x="4982988" y="2844225"/>
            <a:ext cx="2226024" cy="338554"/>
          </a:xfrm>
          <a:prstGeom prst="rect">
            <a:avLst/>
          </a:prstGeom>
          <a:noFill/>
        </p:spPr>
        <p:txBody>
          <a:bodyPr wrap="square" rtlCol="0">
            <a:spAutoFit/>
          </a:bodyPr>
          <a:lstStyle/>
          <a:p>
            <a:pPr algn="ct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INTRODUCE</a:t>
            </a:r>
          </a:p>
        </p:txBody>
      </p:sp>
      <p:grpSp>
        <p:nvGrpSpPr>
          <p:cNvPr id="8" name="组合 7">
            <a:extLst>
              <a:ext uri="{FF2B5EF4-FFF2-40B4-BE49-F238E27FC236}">
                <a16:creationId xmlns:a16="http://schemas.microsoft.com/office/drawing/2014/main" id="{C0AA8D50-CDBA-4899-AF38-0579BA4B1810}"/>
              </a:ext>
            </a:extLst>
          </p:cNvPr>
          <p:cNvGrpSpPr/>
          <p:nvPr/>
        </p:nvGrpSpPr>
        <p:grpSpPr>
          <a:xfrm rot="19813787">
            <a:off x="3622902" y="2882813"/>
            <a:ext cx="4946197" cy="507598"/>
            <a:chOff x="2998503" y="1889760"/>
            <a:chExt cx="5535898" cy="684127"/>
          </a:xfrm>
          <a:blipFill dpi="0" rotWithShape="1">
            <a:blip r:embed="rId2"/>
            <a:srcRect/>
            <a:tile tx="-1301750" ty="25400" sx="100000" sy="100000" flip="none" algn="l"/>
          </a:blipFill>
        </p:grpSpPr>
        <p:sp>
          <p:nvSpPr>
            <p:cNvPr id="9" name="矩形: 圆角 8">
              <a:extLst>
                <a:ext uri="{FF2B5EF4-FFF2-40B4-BE49-F238E27FC236}">
                  <a16:creationId xmlns:a16="http://schemas.microsoft.com/office/drawing/2014/main" id="{E6CADBBF-0CF0-4669-A15B-91201E9D0E79}"/>
                </a:ext>
              </a:extLst>
            </p:cNvPr>
            <p:cNvSpPr/>
            <p:nvPr/>
          </p:nvSpPr>
          <p:spPr>
            <a:xfrm>
              <a:off x="2998503" y="1889760"/>
              <a:ext cx="2071270" cy="68412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矩形: 圆角 9">
              <a:extLst>
                <a:ext uri="{FF2B5EF4-FFF2-40B4-BE49-F238E27FC236}">
                  <a16:creationId xmlns:a16="http://schemas.microsoft.com/office/drawing/2014/main" id="{DEA6CCCF-5AD3-45A8-BB95-B389F514E507}"/>
                </a:ext>
              </a:extLst>
            </p:cNvPr>
            <p:cNvSpPr/>
            <p:nvPr/>
          </p:nvSpPr>
          <p:spPr>
            <a:xfrm>
              <a:off x="6463131" y="1889760"/>
              <a:ext cx="2071270" cy="68412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spTree>
    <p:extLst>
      <p:ext uri="{BB962C8B-B14F-4D97-AF65-F5344CB8AC3E}">
        <p14:creationId xmlns:p14="http://schemas.microsoft.com/office/powerpoint/2010/main" val="7794027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3"/>
          <a:stretch>
            <a:fillRect/>
          </a:stretch>
        </p:blipFill>
        <p:spPr>
          <a:xfrm>
            <a:off x="0" y="31427"/>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文本占位符 2">
            <a:extLst>
              <a:ext uri="{FF2B5EF4-FFF2-40B4-BE49-F238E27FC236}">
                <a16:creationId xmlns:a16="http://schemas.microsoft.com/office/drawing/2014/main" id="{A87B93D1-59C9-FF43-B0BB-766DA4D4CA03}"/>
              </a:ext>
            </a:extLst>
          </p:cNvPr>
          <p:cNvSpPr txBox="1">
            <a:spLocks/>
          </p:cNvSpPr>
          <p:nvPr/>
        </p:nvSpPr>
        <p:spPr>
          <a:xfrm>
            <a:off x="1493548" y="1386451"/>
            <a:ext cx="10209076" cy="4147952"/>
          </a:xfrm>
          <a:prstGeom prst="rect">
            <a:avLst/>
          </a:prstGeom>
        </p:spPr>
        <p:txBody>
          <a:bodyPr>
            <a:normAutofit/>
          </a:bodyPr>
          <a:lst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250000"/>
              </a:lnSpc>
              <a:buFont typeface="Wingdings" pitchFamily="2" charset="2"/>
              <a:buChar char="l"/>
            </a:pPr>
            <a:r>
              <a:rPr kumimoji="1" lang="en-US" altLang="zh-CN" sz="2400" dirty="0">
                <a:solidFill>
                  <a:schemeClr val="bg1"/>
                </a:solidFill>
              </a:rPr>
              <a:t>You</a:t>
            </a:r>
            <a:r>
              <a:rPr kumimoji="1" lang="zh-CN" altLang="en-US" sz="2400" dirty="0">
                <a:solidFill>
                  <a:schemeClr val="bg1"/>
                </a:solidFill>
              </a:rPr>
              <a:t> </a:t>
            </a:r>
            <a:r>
              <a:rPr kumimoji="1" lang="en-US" altLang="zh-CN" sz="2400" dirty="0">
                <a:solidFill>
                  <a:schemeClr val="bg1"/>
                </a:solidFill>
              </a:rPr>
              <a:t>need</a:t>
            </a:r>
            <a:r>
              <a:rPr kumimoji="1" lang="zh-CN" altLang="en-US" sz="2400" dirty="0">
                <a:solidFill>
                  <a:schemeClr val="bg1"/>
                </a:solidFill>
              </a:rPr>
              <a:t> </a:t>
            </a:r>
            <a:r>
              <a:rPr kumimoji="1" lang="en-US" altLang="zh-CN" sz="2400" dirty="0">
                <a:solidFill>
                  <a:schemeClr val="bg1"/>
                </a:solidFill>
              </a:rPr>
              <a:t>to</a:t>
            </a:r>
            <a:r>
              <a:rPr kumimoji="1" lang="zh-CN" altLang="en-US" sz="2400" dirty="0">
                <a:solidFill>
                  <a:schemeClr val="bg1"/>
                </a:solidFill>
              </a:rPr>
              <a:t> </a:t>
            </a:r>
            <a:r>
              <a:rPr kumimoji="1" lang="en-US" altLang="zh-CN" sz="2400" dirty="0">
                <a:solidFill>
                  <a:schemeClr val="bg1"/>
                </a:solidFill>
              </a:rPr>
              <a:t>catch</a:t>
            </a:r>
            <a:r>
              <a:rPr kumimoji="1" lang="zh-CN" altLang="en-US" sz="2400" dirty="0">
                <a:solidFill>
                  <a:schemeClr val="bg1"/>
                </a:solidFill>
              </a:rPr>
              <a:t> </a:t>
            </a:r>
            <a:r>
              <a:rPr kumimoji="1" lang="en-US" altLang="zh-CN" sz="2400" dirty="0">
                <a:solidFill>
                  <a:schemeClr val="bg1"/>
                </a:solidFill>
              </a:rPr>
              <a:t>enough</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a:solidFill>
                  <a:schemeClr val="bg1"/>
                </a:solidFill>
              </a:rPr>
              <a:t>fish</a:t>
            </a:r>
            <a:r>
              <a:rPr kumimoji="1" lang="zh-CN" altLang="en-US" sz="2400" dirty="0">
                <a:solidFill>
                  <a:schemeClr val="bg1"/>
                </a:solidFill>
              </a:rPr>
              <a:t> </a:t>
            </a:r>
            <a:r>
              <a:rPr kumimoji="1" lang="en-US" altLang="zh-CN" sz="2400" dirty="0">
                <a:solidFill>
                  <a:schemeClr val="bg1"/>
                </a:solidFill>
              </a:rPr>
              <a:t>to</a:t>
            </a:r>
            <a:r>
              <a:rPr kumimoji="1" lang="zh-CN" altLang="en-US" sz="2400" dirty="0">
                <a:solidFill>
                  <a:schemeClr val="bg1"/>
                </a:solidFill>
              </a:rPr>
              <a:t> </a:t>
            </a:r>
            <a:r>
              <a:rPr kumimoji="1" lang="en-US" altLang="zh-CN" sz="2400" dirty="0">
                <a:solidFill>
                  <a:schemeClr val="bg1"/>
                </a:solidFill>
              </a:rPr>
              <a:t>get</a:t>
            </a:r>
            <a:r>
              <a:rPr kumimoji="1" lang="zh-CN" altLang="en-US" sz="2400" dirty="0">
                <a:solidFill>
                  <a:schemeClr val="bg1"/>
                </a:solidFill>
              </a:rPr>
              <a:t> </a:t>
            </a:r>
            <a:r>
              <a:rPr kumimoji="1" lang="en-US" altLang="zh-CN" sz="2400" dirty="0">
                <a:solidFill>
                  <a:schemeClr val="bg1"/>
                </a:solidFill>
              </a:rPr>
              <a:t>enough</a:t>
            </a:r>
            <a:r>
              <a:rPr kumimoji="1" lang="zh-CN" altLang="en-US" sz="2400" dirty="0">
                <a:solidFill>
                  <a:schemeClr val="bg1"/>
                </a:solidFill>
              </a:rPr>
              <a:t> </a:t>
            </a:r>
            <a:r>
              <a:rPr kumimoji="1" lang="en-US" altLang="zh-CN" sz="2400" dirty="0">
                <a:solidFill>
                  <a:schemeClr val="bg1"/>
                </a:solidFill>
              </a:rPr>
              <a:t>mark</a:t>
            </a:r>
            <a:r>
              <a:rPr kumimoji="1" lang="zh-CN" altLang="en-US" sz="2400" dirty="0">
                <a:solidFill>
                  <a:schemeClr val="bg1"/>
                </a:solidFill>
              </a:rPr>
              <a:t> </a:t>
            </a:r>
            <a:r>
              <a:rPr kumimoji="1" lang="en-US" altLang="zh-CN" sz="2400" dirty="0">
                <a:solidFill>
                  <a:schemeClr val="bg1"/>
                </a:solidFill>
              </a:rPr>
              <a:t>(every</a:t>
            </a:r>
            <a:r>
              <a:rPr kumimoji="1" lang="zh-CN" altLang="en-US" sz="2400" dirty="0">
                <a:solidFill>
                  <a:schemeClr val="bg1"/>
                </a:solidFill>
              </a:rPr>
              <a:t> </a:t>
            </a:r>
            <a:r>
              <a:rPr kumimoji="1" lang="en-US" altLang="zh-CN" sz="2400" dirty="0">
                <a:solidFill>
                  <a:schemeClr val="bg1"/>
                </a:solidFill>
              </a:rPr>
              <a:t>fish</a:t>
            </a:r>
            <a:r>
              <a:rPr kumimoji="1" lang="zh-CN" altLang="en-US" sz="2400" dirty="0">
                <a:solidFill>
                  <a:schemeClr val="bg1"/>
                </a:solidFill>
              </a:rPr>
              <a:t> </a:t>
            </a:r>
            <a:r>
              <a:rPr kumimoji="1" lang="en-US" altLang="zh-CN" sz="2400" dirty="0">
                <a:solidFill>
                  <a:schemeClr val="bg1"/>
                </a:solidFill>
              </a:rPr>
              <a:t>10</a:t>
            </a:r>
            <a:r>
              <a:rPr kumimoji="1" lang="zh-CN" altLang="en-US" sz="2400" dirty="0">
                <a:solidFill>
                  <a:schemeClr val="bg1"/>
                </a:solidFill>
              </a:rPr>
              <a:t> </a:t>
            </a:r>
            <a:r>
              <a:rPr kumimoji="1" lang="en-US" altLang="zh-CN" sz="2400" dirty="0">
                <a:solidFill>
                  <a:schemeClr val="bg1"/>
                </a:solidFill>
              </a:rPr>
              <a:t>mark)</a:t>
            </a:r>
            <a:r>
              <a:rPr kumimoji="1" lang="zh-CN" altLang="en-US" sz="2400" dirty="0">
                <a:solidFill>
                  <a:schemeClr val="bg1"/>
                </a:solidFill>
              </a:rPr>
              <a:t> </a:t>
            </a:r>
            <a:r>
              <a:rPr kumimoji="1" lang="en-US" altLang="zh-CN" sz="2400" dirty="0">
                <a:solidFill>
                  <a:schemeClr val="bg1"/>
                </a:solidFill>
              </a:rPr>
              <a:t>then</a:t>
            </a:r>
            <a:r>
              <a:rPr kumimoji="1" lang="zh-CN" altLang="en-US" sz="2400" dirty="0">
                <a:solidFill>
                  <a:schemeClr val="bg1"/>
                </a:solidFill>
              </a:rPr>
              <a:t> </a:t>
            </a:r>
            <a:r>
              <a:rPr kumimoji="1" lang="en-US" altLang="zh-CN" sz="2400" dirty="0">
                <a:solidFill>
                  <a:schemeClr val="bg1"/>
                </a:solidFill>
              </a:rPr>
              <a:t>you</a:t>
            </a:r>
            <a:r>
              <a:rPr kumimoji="1" lang="zh-CN" altLang="en-US" sz="2400" dirty="0">
                <a:solidFill>
                  <a:schemeClr val="bg1"/>
                </a:solidFill>
              </a:rPr>
              <a:t> </a:t>
            </a:r>
            <a:r>
              <a:rPr kumimoji="1" lang="en-US" altLang="zh-CN" sz="2400" dirty="0">
                <a:solidFill>
                  <a:schemeClr val="bg1"/>
                </a:solidFill>
              </a:rPr>
              <a:t>will</a:t>
            </a:r>
            <a:r>
              <a:rPr kumimoji="1" lang="zh-CN" altLang="en-US" sz="2400" dirty="0">
                <a:solidFill>
                  <a:schemeClr val="bg1"/>
                </a:solidFill>
              </a:rPr>
              <a:t> </a:t>
            </a:r>
            <a:r>
              <a:rPr kumimoji="1" lang="en-US" altLang="zh-CN" sz="2400" dirty="0">
                <a:solidFill>
                  <a:schemeClr val="bg1"/>
                </a:solidFill>
              </a:rPr>
              <a:t>enter</a:t>
            </a:r>
            <a:r>
              <a:rPr kumimoji="1" lang="zh-CN" altLang="en-US" sz="2400" dirty="0">
                <a:solidFill>
                  <a:schemeClr val="bg1"/>
                </a:solidFill>
              </a:rPr>
              <a:t> </a:t>
            </a:r>
            <a:r>
              <a:rPr kumimoji="1" lang="en-US" altLang="zh-CN" sz="2400" dirty="0">
                <a:solidFill>
                  <a:schemeClr val="bg1"/>
                </a:solidFill>
              </a:rPr>
              <a:t>into</a:t>
            </a:r>
            <a:r>
              <a:rPr kumimoji="1" lang="zh-CN" altLang="en-US" sz="2400" dirty="0">
                <a:solidFill>
                  <a:schemeClr val="bg1"/>
                </a:solidFill>
              </a:rPr>
              <a:t> </a:t>
            </a:r>
            <a:r>
              <a:rPr kumimoji="1" lang="en-US" altLang="zh-CN" sz="2400" dirty="0">
                <a:solidFill>
                  <a:schemeClr val="bg1"/>
                </a:solidFill>
              </a:rPr>
              <a:t>next</a:t>
            </a:r>
            <a:r>
              <a:rPr kumimoji="1" lang="zh-CN" altLang="en-US" sz="2400" dirty="0">
                <a:solidFill>
                  <a:schemeClr val="bg1"/>
                </a:solidFill>
              </a:rPr>
              <a:t> </a:t>
            </a:r>
            <a:r>
              <a:rPr kumimoji="1" lang="en-US" altLang="zh-CN" sz="2400" dirty="0">
                <a:solidFill>
                  <a:schemeClr val="bg1"/>
                </a:solidFill>
              </a:rPr>
              <a:t>levels</a:t>
            </a:r>
          </a:p>
          <a:p>
            <a:pPr marL="342900" indent="-342900">
              <a:lnSpc>
                <a:spcPct val="250000"/>
              </a:lnSpc>
              <a:buFont typeface="Wingdings" pitchFamily="2" charset="2"/>
              <a:buChar char="l"/>
            </a:pPr>
            <a:r>
              <a:rPr kumimoji="1" lang="en-US" altLang="zh-CN" sz="2400" dirty="0">
                <a:solidFill>
                  <a:schemeClr val="bg1"/>
                </a:solidFill>
              </a:rPr>
              <a:t>Avoiding</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a:solidFill>
                  <a:schemeClr val="bg1"/>
                </a:solidFill>
              </a:rPr>
              <a:t>Shark,</a:t>
            </a:r>
            <a:r>
              <a:rPr kumimoji="1" lang="zh-CN" altLang="en-US" sz="2400" dirty="0">
                <a:solidFill>
                  <a:schemeClr val="bg1"/>
                </a:solidFill>
              </a:rPr>
              <a:t> </a:t>
            </a:r>
            <a:r>
              <a:rPr kumimoji="1" lang="en-US" altLang="zh-CN" sz="2400" dirty="0">
                <a:solidFill>
                  <a:schemeClr val="bg1"/>
                </a:solidFill>
              </a:rPr>
              <a:t>they</a:t>
            </a:r>
            <a:r>
              <a:rPr kumimoji="1" lang="zh-CN" altLang="en-US" sz="2400" dirty="0">
                <a:solidFill>
                  <a:schemeClr val="bg1"/>
                </a:solidFill>
              </a:rPr>
              <a:t> </a:t>
            </a:r>
            <a:r>
              <a:rPr kumimoji="1" lang="en-US" altLang="zh-CN" sz="2400" dirty="0">
                <a:solidFill>
                  <a:schemeClr val="bg1"/>
                </a:solidFill>
              </a:rPr>
              <a:t>will</a:t>
            </a:r>
            <a:r>
              <a:rPr kumimoji="1" lang="zh-CN" altLang="en-US" sz="2400" dirty="0">
                <a:solidFill>
                  <a:schemeClr val="bg1"/>
                </a:solidFill>
              </a:rPr>
              <a:t> </a:t>
            </a:r>
            <a:r>
              <a:rPr kumimoji="1" lang="en-US" altLang="zh-CN" sz="2400" dirty="0">
                <a:solidFill>
                  <a:schemeClr val="bg1"/>
                </a:solidFill>
              </a:rPr>
              <a:t>eat</a:t>
            </a:r>
            <a:r>
              <a:rPr kumimoji="1" lang="zh-CN" altLang="en-US" sz="2400" dirty="0">
                <a:solidFill>
                  <a:schemeClr val="bg1"/>
                </a:solidFill>
              </a:rPr>
              <a:t> </a:t>
            </a:r>
            <a:r>
              <a:rPr kumimoji="1" lang="en-US" altLang="zh-CN" sz="2400" dirty="0">
                <a:solidFill>
                  <a:schemeClr val="bg1"/>
                </a:solidFill>
              </a:rPr>
              <a:t>you!</a:t>
            </a:r>
          </a:p>
          <a:p>
            <a:pPr marL="342900" indent="-342900">
              <a:lnSpc>
                <a:spcPct val="250000"/>
              </a:lnSpc>
              <a:buFont typeface="Wingdings" pitchFamily="2" charset="2"/>
              <a:buChar char="l"/>
            </a:pPr>
            <a:r>
              <a:rPr kumimoji="1" lang="en-US" altLang="zh-CN" sz="2400" dirty="0">
                <a:solidFill>
                  <a:schemeClr val="bg1"/>
                </a:solidFill>
              </a:rPr>
              <a:t>Remember</a:t>
            </a:r>
            <a:r>
              <a:rPr kumimoji="1" lang="zh-CN" altLang="en-US" sz="2400" dirty="0">
                <a:solidFill>
                  <a:schemeClr val="bg1"/>
                </a:solidFill>
              </a:rPr>
              <a:t> </a:t>
            </a:r>
            <a:r>
              <a:rPr kumimoji="1" lang="en-US" altLang="zh-CN" sz="2400" dirty="0">
                <a:solidFill>
                  <a:schemeClr val="bg1"/>
                </a:solidFill>
              </a:rPr>
              <a:t>you</a:t>
            </a:r>
            <a:r>
              <a:rPr kumimoji="1" lang="zh-CN" altLang="en-US" sz="2400" dirty="0">
                <a:solidFill>
                  <a:schemeClr val="bg1"/>
                </a:solidFill>
              </a:rPr>
              <a:t> </a:t>
            </a:r>
            <a:r>
              <a:rPr kumimoji="1" lang="en-US" altLang="zh-CN" sz="2400" dirty="0">
                <a:solidFill>
                  <a:schemeClr val="bg1"/>
                </a:solidFill>
              </a:rPr>
              <a:t>only</a:t>
            </a:r>
            <a:r>
              <a:rPr kumimoji="1" lang="zh-CN" altLang="en-US" sz="2400" dirty="0">
                <a:solidFill>
                  <a:schemeClr val="bg1"/>
                </a:solidFill>
              </a:rPr>
              <a:t> </a:t>
            </a:r>
            <a:r>
              <a:rPr kumimoji="1" lang="en-US" altLang="zh-CN" sz="2400" dirty="0">
                <a:solidFill>
                  <a:schemeClr val="bg1"/>
                </a:solidFill>
              </a:rPr>
              <a:t>have</a:t>
            </a:r>
            <a:r>
              <a:rPr kumimoji="1" lang="zh-CN" altLang="en-US" sz="2400" dirty="0">
                <a:solidFill>
                  <a:schemeClr val="bg1"/>
                </a:solidFill>
              </a:rPr>
              <a:t> </a:t>
            </a:r>
            <a:r>
              <a:rPr kumimoji="1" lang="en-US" altLang="zh-CN" sz="2400" dirty="0">
                <a:solidFill>
                  <a:schemeClr val="bg1"/>
                </a:solidFill>
              </a:rPr>
              <a:t>three</a:t>
            </a:r>
            <a:r>
              <a:rPr kumimoji="1" lang="zh-CN" altLang="en-US" sz="2400" dirty="0">
                <a:solidFill>
                  <a:schemeClr val="bg1"/>
                </a:solidFill>
              </a:rPr>
              <a:t> </a:t>
            </a:r>
            <a:r>
              <a:rPr kumimoji="1" lang="en-US" altLang="zh-CN" sz="2400" dirty="0">
                <a:solidFill>
                  <a:schemeClr val="bg1"/>
                </a:solidFill>
              </a:rPr>
              <a:t>life</a:t>
            </a:r>
            <a:endParaRPr kumimoji="1" lang="zh-CN" altLang="en-US" sz="2400" dirty="0">
              <a:solidFill>
                <a:schemeClr val="bg1"/>
              </a:solidFill>
            </a:endParaRPr>
          </a:p>
        </p:txBody>
      </p:sp>
      <p:sp>
        <p:nvSpPr>
          <p:cNvPr id="7" name="标题 1">
            <a:extLst>
              <a:ext uri="{FF2B5EF4-FFF2-40B4-BE49-F238E27FC236}">
                <a16:creationId xmlns:a16="http://schemas.microsoft.com/office/drawing/2014/main" id="{CF48B13F-02D0-0F4C-85A5-A502D1604C60}"/>
              </a:ext>
            </a:extLst>
          </p:cNvPr>
          <p:cNvSpPr txBox="1">
            <a:spLocks/>
          </p:cNvSpPr>
          <p:nvPr/>
        </p:nvSpPr>
        <p:spPr>
          <a:xfrm>
            <a:off x="941388" y="519446"/>
            <a:ext cx="9592095" cy="804151"/>
          </a:xfrm>
          <a:prstGeom prst="rect">
            <a:avLst/>
          </a:prstGeom>
        </p:spPr>
        <p:txBody>
          <a:bodyPr>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kumimoji="1" lang="en-US" altLang="zh-CN" sz="3600" dirty="0">
                <a:solidFill>
                  <a:schemeClr val="bg1"/>
                </a:solidFill>
                <a:latin typeface="Bangla MN" pitchFamily="2" charset="0"/>
                <a:cs typeface="Bangla MN" pitchFamily="2" charset="0"/>
              </a:rPr>
              <a:t>Basic</a:t>
            </a:r>
            <a:r>
              <a:rPr kumimoji="1" lang="zh-CN" altLang="en-US" sz="3600" dirty="0">
                <a:solidFill>
                  <a:schemeClr val="bg1"/>
                </a:solidFill>
                <a:latin typeface="Bangla MN" pitchFamily="2" charset="0"/>
                <a:cs typeface="Bangla MN" pitchFamily="2" charset="0"/>
              </a:rPr>
              <a:t> </a:t>
            </a:r>
            <a:r>
              <a:rPr kumimoji="1" lang="en-US" altLang="zh-CN" sz="3600" dirty="0">
                <a:solidFill>
                  <a:schemeClr val="bg1"/>
                </a:solidFill>
                <a:latin typeface="Bangla MN" pitchFamily="2" charset="0"/>
                <a:cs typeface="Bangla MN" pitchFamily="2" charset="0"/>
              </a:rPr>
              <a:t>Rule</a:t>
            </a:r>
            <a:endParaRPr kumimoji="1" lang="zh-CN" altLang="en-US" sz="3600" dirty="0">
              <a:solidFill>
                <a:schemeClr val="bg1"/>
              </a:solidFill>
              <a:latin typeface="Bangla MN" pitchFamily="2" charset="0"/>
              <a:cs typeface="Bangla MN" pitchFamily="2" charset="0"/>
            </a:endParaRPr>
          </a:p>
        </p:txBody>
      </p:sp>
    </p:spTree>
    <p:extLst>
      <p:ext uri="{BB962C8B-B14F-4D97-AF65-F5344CB8AC3E}">
        <p14:creationId xmlns:p14="http://schemas.microsoft.com/office/powerpoint/2010/main" val="41334290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anim calcmode="lin" valueType="num">
                                      <p:cBhvr>
                                        <p:cTn id="9"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
                                        </p:tgtEl>
                                      </p:cBhvr>
                                    </p:animEffect>
                                  </p:childTnLst>
                                </p:cTn>
                              </p:par>
                            </p:childTnLst>
                          </p:cTn>
                        </p:par>
                        <p:par>
                          <p:cTn id="12" fill="hold">
                            <p:stCondLst>
                              <p:cond delay="900"/>
                            </p:stCondLst>
                            <p:childTnLst>
                              <p:par>
                                <p:cTn id="13" presetID="56" presetClass="entr" presetSubtype="0" fill="hold" nodeType="afterEffect">
                                  <p:stCondLst>
                                    <p:cond delay="0"/>
                                  </p:stCondLst>
                                  <p:iterate type="lt">
                                    <p:tmPct val="10000"/>
                                  </p:iterate>
                                  <p:childTnLst>
                                    <p:set>
                                      <p:cBhvr>
                                        <p:cTn id="14" dur="1" fill="hold">
                                          <p:stCondLst>
                                            <p:cond delay="0"/>
                                          </p:stCondLst>
                                        </p:cTn>
                                        <p:tgtEl>
                                          <p:spTgt spid="5">
                                            <p:txEl>
                                              <p:pRg st="0" end="0"/>
                                            </p:txEl>
                                          </p:spTgt>
                                        </p:tgtEl>
                                        <p:attrNameLst>
                                          <p:attrName>style.visibility</p:attrName>
                                        </p:attrNameLst>
                                      </p:cBhvr>
                                      <p:to>
                                        <p:strVal val="visible"/>
                                      </p:to>
                                    </p:set>
                                    <p:anim by="(-#ppt_w*2)" calcmode="lin" valueType="num">
                                      <p:cBhvr rctx="PPT">
                                        <p:cTn id="15" dur="500" autoRev="1" fill="hold">
                                          <p:stCondLst>
                                            <p:cond delay="0"/>
                                          </p:stCondLst>
                                        </p:cTn>
                                        <p:tgtEl>
                                          <p:spTgt spid="5">
                                            <p:txEl>
                                              <p:pRg st="0" end="0"/>
                                            </p:txEl>
                                          </p:spTgt>
                                        </p:tgtEl>
                                        <p:attrNameLst>
                                          <p:attrName>ppt_w</p:attrName>
                                        </p:attrNameLst>
                                      </p:cBhvr>
                                    </p:anim>
                                    <p:anim by="(#ppt_w*0.50)" calcmode="lin" valueType="num">
                                      <p:cBhvr>
                                        <p:cTn id="16" dur="500" decel="50000" autoRev="1" fill="hold">
                                          <p:stCondLst>
                                            <p:cond delay="0"/>
                                          </p:stCondLst>
                                        </p:cTn>
                                        <p:tgtEl>
                                          <p:spTgt spid="5">
                                            <p:txEl>
                                              <p:pRg st="0" end="0"/>
                                            </p:txEl>
                                          </p:spTgt>
                                        </p:tgtEl>
                                        <p:attrNameLst>
                                          <p:attrName>ppt_x</p:attrName>
                                        </p:attrNameLst>
                                      </p:cBhvr>
                                    </p:anim>
                                    <p:anim from="(-#ppt_h/2)" to="(#ppt_y)" calcmode="lin" valueType="num">
                                      <p:cBhvr>
                                        <p:cTn id="17" dur="1000" fill="hold">
                                          <p:stCondLst>
                                            <p:cond delay="0"/>
                                          </p:stCondLst>
                                        </p:cTn>
                                        <p:tgtEl>
                                          <p:spTgt spid="5">
                                            <p:txEl>
                                              <p:pRg st="0" end="0"/>
                                            </p:txEl>
                                          </p:spTgt>
                                        </p:tgtEl>
                                        <p:attrNameLst>
                                          <p:attrName>ppt_y</p:attrName>
                                        </p:attrNameLst>
                                      </p:cBhvr>
                                    </p:anim>
                                    <p:animRot by="21600000">
                                      <p:cBhvr>
                                        <p:cTn id="18" dur="1000" fill="hold">
                                          <p:stCondLst>
                                            <p:cond delay="0"/>
                                          </p:stCondLst>
                                        </p:cTn>
                                        <p:tgtEl>
                                          <p:spTgt spid="5">
                                            <p:txEl>
                                              <p:pRg st="0" end="0"/>
                                            </p:txEl>
                                          </p:spTgt>
                                        </p:tgtEl>
                                        <p:attrNameLst>
                                          <p:attrName>r</p:attrName>
                                        </p:attrNameLst>
                                      </p:cBhvr>
                                    </p:animRot>
                                  </p:childTnLst>
                                </p:cTn>
                              </p:par>
                            </p:childTnLst>
                          </p:cTn>
                        </p:par>
                        <p:par>
                          <p:cTn id="19" fill="hold">
                            <p:stCondLst>
                              <p:cond delay="10700"/>
                            </p:stCondLst>
                            <p:childTnLst>
                              <p:par>
                                <p:cTn id="20" presetID="38" presetClass="entr" presetSubtype="0" accel="50000" fill="hold" nodeType="afterEffect">
                                  <p:stCondLst>
                                    <p:cond delay="0"/>
                                  </p:stCondLst>
                                  <p:iterate type="lt">
                                    <p:tmPct val="50000"/>
                                  </p:iterate>
                                  <p:childTnLst>
                                    <p:set>
                                      <p:cBhvr>
                                        <p:cTn id="21" dur="1" fill="hold">
                                          <p:stCondLst>
                                            <p:cond delay="0"/>
                                          </p:stCondLst>
                                        </p:cTn>
                                        <p:tgtEl>
                                          <p:spTgt spid="5">
                                            <p:txEl>
                                              <p:pRg st="1" end="1"/>
                                            </p:txEl>
                                          </p:spTgt>
                                        </p:tgtEl>
                                        <p:attrNameLst>
                                          <p:attrName>style.visibility</p:attrName>
                                        </p:attrNameLst>
                                      </p:cBhvr>
                                      <p:to>
                                        <p:strVal val="visible"/>
                                      </p:to>
                                    </p:set>
                                    <p:set>
                                      <p:cBhvr>
                                        <p:cTn id="22" dur="455" fill="hold">
                                          <p:stCondLst>
                                            <p:cond delay="0"/>
                                          </p:stCondLst>
                                        </p:cTn>
                                        <p:tgtEl>
                                          <p:spTgt spid="5">
                                            <p:txEl>
                                              <p:pRg st="1" end="1"/>
                                            </p:txEl>
                                          </p:spTgt>
                                        </p:tgtEl>
                                        <p:attrNameLst>
                                          <p:attrName>style.rotation</p:attrName>
                                        </p:attrNameLst>
                                      </p:cBhvr>
                                      <p:to>
                                        <p:strVal val="-45.0"/>
                                      </p:to>
                                    </p:set>
                                    <p:anim calcmode="lin" valueType="num">
                                      <p:cBhvr>
                                        <p:cTn id="23" dur="455" fill="hold">
                                          <p:stCondLst>
                                            <p:cond delay="455"/>
                                          </p:stCondLst>
                                        </p:cTn>
                                        <p:tgtEl>
                                          <p:spTgt spid="5">
                                            <p:txEl>
                                              <p:pRg st="1" end="1"/>
                                            </p:txEl>
                                          </p:spTgt>
                                        </p:tgtEl>
                                        <p:attrNameLst>
                                          <p:attrName>style.rotation</p:attrName>
                                        </p:attrNameLst>
                                      </p:cBhvr>
                                      <p:tavLst>
                                        <p:tav tm="0">
                                          <p:val>
                                            <p:fltVal val="-45"/>
                                          </p:val>
                                        </p:tav>
                                        <p:tav tm="69900">
                                          <p:val>
                                            <p:fltVal val="45"/>
                                          </p:val>
                                        </p:tav>
                                        <p:tav tm="100000">
                                          <p:val>
                                            <p:fltVal val="0"/>
                                          </p:val>
                                        </p:tav>
                                      </p:tavLst>
                                    </p:anim>
                                    <p:anim calcmode="lin" valueType="num">
                                      <p:cBhvr>
                                        <p:cTn id="24" dur="455" fill="hold">
                                          <p:stCondLst>
                                            <p:cond delay="0"/>
                                          </p:stCondLst>
                                        </p:cTn>
                                        <p:tgtEl>
                                          <p:spTgt spid="5">
                                            <p:txEl>
                                              <p:pRg st="1" end="1"/>
                                            </p:txEl>
                                          </p:spTgt>
                                        </p:tgtEl>
                                        <p:attrNameLst>
                                          <p:attrName>ppt_y</p:attrName>
                                        </p:attrNameLst>
                                      </p:cBhvr>
                                      <p:tavLst>
                                        <p:tav tm="0">
                                          <p:val>
                                            <p:strVal val="#ppt_y-1"/>
                                          </p:val>
                                        </p:tav>
                                        <p:tav tm="100000">
                                          <p:val>
                                            <p:strVal val="#ppt_y-(0.354*#ppt_w-0.172*#ppt_h)"/>
                                          </p:val>
                                        </p:tav>
                                      </p:tavLst>
                                    </p:anim>
                                    <p:anim calcmode="lin" valueType="num">
                                      <p:cBhvr>
                                        <p:cTn id="25" dur="156" decel="50000" autoRev="1" fill="hold">
                                          <p:stCondLst>
                                            <p:cond delay="455"/>
                                          </p:stCondLst>
                                        </p:cTn>
                                        <p:tgtEl>
                                          <p:spTgt spid="5">
                                            <p:txEl>
                                              <p:pRg st="1" end="1"/>
                                            </p:txEl>
                                          </p:spTgt>
                                        </p:tgtEl>
                                        <p:attrNameLst>
                                          <p:attrName>ppt_y</p:attrName>
                                        </p:attrNameLst>
                                      </p:cBhvr>
                                      <p:tavLst>
                                        <p:tav tm="0">
                                          <p:val>
                                            <p:strVal val="#ppt_y-(0.354*#ppt_w-0.172*#ppt_h)"/>
                                          </p:val>
                                        </p:tav>
                                        <p:tav tm="100000">
                                          <p:val>
                                            <p:strVal val="#ppt_y-(0.354*#ppt_w-0.172*#ppt_h)-#ppt_h/2"/>
                                          </p:val>
                                        </p:tav>
                                      </p:tavLst>
                                    </p:anim>
                                    <p:anim calcmode="lin" valueType="num">
                                      <p:cBhvr>
                                        <p:cTn id="26" dur="136" fill="hold">
                                          <p:stCondLst>
                                            <p:cond delay="864"/>
                                          </p:stCondLst>
                                        </p:cTn>
                                        <p:tgtEl>
                                          <p:spTgt spid="5">
                                            <p:txEl>
                                              <p:pRg st="1" end="1"/>
                                            </p:txEl>
                                          </p:spTgt>
                                        </p:tgtEl>
                                        <p:attrNameLst>
                                          <p:attrName>ppt_y</p:attrName>
                                        </p:attrNameLst>
                                      </p:cBhvr>
                                      <p:tavLst>
                                        <p:tav tm="0">
                                          <p:val>
                                            <p:strVal val="#ppt_y-(0.354*#ppt_w-0.172*#ppt_h)"/>
                                          </p:val>
                                        </p:tav>
                                        <p:tav tm="100000">
                                          <p:val>
                                            <p:strVal val="#ppt_y"/>
                                          </p:val>
                                        </p:tav>
                                      </p:tavLst>
                                    </p:anim>
                                  </p:childTnLst>
                                </p:cTn>
                              </p:par>
                            </p:childTnLst>
                          </p:cTn>
                        </p:par>
                        <p:par>
                          <p:cTn id="27" fill="hold">
                            <p:stCondLst>
                              <p:cond delay="27200"/>
                            </p:stCondLst>
                            <p:childTnLst>
                              <p:par>
                                <p:cTn id="28" presetID="56" presetClass="entr" presetSubtype="0" fill="hold" nodeType="afterEffect">
                                  <p:stCondLst>
                                    <p:cond delay="0"/>
                                  </p:stCondLst>
                                  <p:iterate type="lt">
                                    <p:tmPct val="10000"/>
                                  </p:iterate>
                                  <p:childTnLst>
                                    <p:set>
                                      <p:cBhvr>
                                        <p:cTn id="29" dur="1" fill="hold">
                                          <p:stCondLst>
                                            <p:cond delay="0"/>
                                          </p:stCondLst>
                                        </p:cTn>
                                        <p:tgtEl>
                                          <p:spTgt spid="5">
                                            <p:txEl>
                                              <p:pRg st="2" end="2"/>
                                            </p:txEl>
                                          </p:spTgt>
                                        </p:tgtEl>
                                        <p:attrNameLst>
                                          <p:attrName>style.visibility</p:attrName>
                                        </p:attrNameLst>
                                      </p:cBhvr>
                                      <p:to>
                                        <p:strVal val="visible"/>
                                      </p:to>
                                    </p:set>
                                    <p:anim by="(-#ppt_w*2)" calcmode="lin" valueType="num">
                                      <p:cBhvr rctx="PPT">
                                        <p:cTn id="30" dur="500" autoRev="1" fill="hold">
                                          <p:stCondLst>
                                            <p:cond delay="0"/>
                                          </p:stCondLst>
                                        </p:cTn>
                                        <p:tgtEl>
                                          <p:spTgt spid="5">
                                            <p:txEl>
                                              <p:pRg st="2" end="2"/>
                                            </p:txEl>
                                          </p:spTgt>
                                        </p:tgtEl>
                                        <p:attrNameLst>
                                          <p:attrName>ppt_w</p:attrName>
                                        </p:attrNameLst>
                                      </p:cBhvr>
                                    </p:anim>
                                    <p:anim by="(#ppt_w*0.50)" calcmode="lin" valueType="num">
                                      <p:cBhvr>
                                        <p:cTn id="31" dur="500" decel="50000" autoRev="1" fill="hold">
                                          <p:stCondLst>
                                            <p:cond delay="0"/>
                                          </p:stCondLst>
                                        </p:cTn>
                                        <p:tgtEl>
                                          <p:spTgt spid="5">
                                            <p:txEl>
                                              <p:pRg st="2" end="2"/>
                                            </p:txEl>
                                          </p:spTgt>
                                        </p:tgtEl>
                                        <p:attrNameLst>
                                          <p:attrName>ppt_x</p:attrName>
                                        </p:attrNameLst>
                                      </p:cBhvr>
                                    </p:anim>
                                    <p:anim from="(-#ppt_h/2)" to="(#ppt_y)" calcmode="lin" valueType="num">
                                      <p:cBhvr>
                                        <p:cTn id="32" dur="1000" fill="hold">
                                          <p:stCondLst>
                                            <p:cond delay="0"/>
                                          </p:stCondLst>
                                        </p:cTn>
                                        <p:tgtEl>
                                          <p:spTgt spid="5">
                                            <p:txEl>
                                              <p:pRg st="2" end="2"/>
                                            </p:txEl>
                                          </p:spTgt>
                                        </p:tgtEl>
                                        <p:attrNameLst>
                                          <p:attrName>ppt_y</p:attrName>
                                        </p:attrNameLst>
                                      </p:cBhvr>
                                    </p:anim>
                                    <p:animRot by="21600000">
                                      <p:cBhvr>
                                        <p:cTn id="33" dur="1000" fill="hold">
                                          <p:stCondLst>
                                            <p:cond delay="0"/>
                                          </p:stCondLst>
                                        </p:cTn>
                                        <p:tgtEl>
                                          <p:spTgt spid="5">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0" name="图片 9">
            <a:extLst>
              <a:ext uri="{FF2B5EF4-FFF2-40B4-BE49-F238E27FC236}">
                <a16:creationId xmlns:a16="http://schemas.microsoft.com/office/drawing/2014/main" id="{FD613116-3A86-A94A-AA5B-92B36263B6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303" y="1028700"/>
            <a:ext cx="7141936" cy="401794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reflection blurRad="6350" stA="52000" endA="300" endPos="35000" dir="5400000" sy="-100000" algn="bl" rotWithShape="0"/>
            <a:softEdge rad="12700"/>
          </a:effectLst>
          <a:scene3d>
            <a:camera prst="orthographicFront"/>
            <a:lightRig rig="twoPt" dir="t">
              <a:rot lat="0" lon="0" rev="7800000"/>
            </a:lightRig>
          </a:scene3d>
          <a:sp3d contourW="6350">
            <a:bevelT w="50800" h="16510" prst="angle"/>
            <a:contourClr>
              <a:srgbClr val="C0C0C0"/>
            </a:contourClr>
          </a:sp3d>
        </p:spPr>
      </p:pic>
      <p:sp>
        <p:nvSpPr>
          <p:cNvPr id="11" name="文本框 10">
            <a:extLst>
              <a:ext uri="{FF2B5EF4-FFF2-40B4-BE49-F238E27FC236}">
                <a16:creationId xmlns:a16="http://schemas.microsoft.com/office/drawing/2014/main" id="{6AFC7A8E-88F7-6245-B289-BCD17366CBE3}"/>
              </a:ext>
            </a:extLst>
          </p:cNvPr>
          <p:cNvSpPr txBox="1"/>
          <p:nvPr/>
        </p:nvSpPr>
        <p:spPr>
          <a:xfrm>
            <a:off x="2124416" y="1159423"/>
            <a:ext cx="5340626" cy="369332"/>
          </a:xfrm>
          <a:prstGeom prst="rect">
            <a:avLst/>
          </a:prstGeom>
          <a:noFill/>
        </p:spPr>
        <p:txBody>
          <a:bodyPr wrap="square" rtlCol="0">
            <a:spAutoFit/>
          </a:bodyPr>
          <a:lstStyle/>
          <a:p>
            <a:r>
              <a:rPr kumimoji="1" lang="en-US" altLang="zh-CN" b="1" u="sng" dirty="0">
                <a:solidFill>
                  <a:schemeClr val="accent6"/>
                </a:solidFill>
              </a:rPr>
              <a:t>The</a:t>
            </a:r>
            <a:r>
              <a:rPr kumimoji="1" lang="zh-CN" altLang="en-US" b="1" u="sng" dirty="0">
                <a:solidFill>
                  <a:schemeClr val="accent6"/>
                </a:solidFill>
              </a:rPr>
              <a:t> </a:t>
            </a:r>
            <a:r>
              <a:rPr kumimoji="1" lang="en-US" altLang="zh-CN" b="1" u="sng" dirty="0">
                <a:solidFill>
                  <a:schemeClr val="accent6"/>
                </a:solidFill>
              </a:rPr>
              <a:t>Life</a:t>
            </a:r>
            <a:endParaRPr kumimoji="1" lang="zh-CN" altLang="en-US" b="1" u="sng" dirty="0">
              <a:solidFill>
                <a:schemeClr val="accent6"/>
              </a:solidFill>
            </a:endParaRPr>
          </a:p>
        </p:txBody>
      </p:sp>
      <p:cxnSp>
        <p:nvCxnSpPr>
          <p:cNvPr id="16" name="直线箭头连接符 15">
            <a:extLst>
              <a:ext uri="{FF2B5EF4-FFF2-40B4-BE49-F238E27FC236}">
                <a16:creationId xmlns:a16="http://schemas.microsoft.com/office/drawing/2014/main" id="{9C9A02D4-9C19-D741-97D5-F1E3D11B9CC6}"/>
              </a:ext>
            </a:extLst>
          </p:cNvPr>
          <p:cNvCxnSpPr/>
          <p:nvPr/>
        </p:nvCxnSpPr>
        <p:spPr>
          <a:xfrm>
            <a:off x="3241398" y="1362510"/>
            <a:ext cx="1073426" cy="0"/>
          </a:xfrm>
          <a:prstGeom prst="straightConnector1">
            <a:avLst/>
          </a:prstGeom>
          <a:ln>
            <a:solidFill>
              <a:schemeClr val="accent6"/>
            </a:solidFill>
            <a:tailEnd type="triangle"/>
          </a:ln>
        </p:spPr>
        <p:style>
          <a:lnRef idx="1">
            <a:schemeClr val="accent2"/>
          </a:lnRef>
          <a:fillRef idx="0">
            <a:schemeClr val="accent2"/>
          </a:fillRef>
          <a:effectRef idx="0">
            <a:schemeClr val="accent2"/>
          </a:effectRef>
          <a:fontRef idx="minor">
            <a:schemeClr val="tx1"/>
          </a:fontRef>
        </p:style>
      </p:cxnSp>
      <p:cxnSp>
        <p:nvCxnSpPr>
          <p:cNvPr id="18" name="肘形连接符 17">
            <a:extLst>
              <a:ext uri="{FF2B5EF4-FFF2-40B4-BE49-F238E27FC236}">
                <a16:creationId xmlns:a16="http://schemas.microsoft.com/office/drawing/2014/main" id="{787BA285-DAB8-0D47-8872-79466A731F44}"/>
              </a:ext>
            </a:extLst>
          </p:cNvPr>
          <p:cNvCxnSpPr/>
          <p:nvPr/>
        </p:nvCxnSpPr>
        <p:spPr>
          <a:xfrm>
            <a:off x="3262425" y="3429000"/>
            <a:ext cx="1806497" cy="451624"/>
          </a:xfrm>
          <a:prstGeom prst="bentConnector3">
            <a:avLst/>
          </a:prstGeom>
          <a:ln>
            <a:solidFill>
              <a:srgbClr val="FFC000"/>
            </a:solidFill>
            <a:tailEnd type="triangle"/>
          </a:ln>
        </p:spPr>
        <p:style>
          <a:lnRef idx="3">
            <a:schemeClr val="accent4"/>
          </a:lnRef>
          <a:fillRef idx="0">
            <a:schemeClr val="accent4"/>
          </a:fillRef>
          <a:effectRef idx="2">
            <a:schemeClr val="accent4"/>
          </a:effectRef>
          <a:fontRef idx="minor">
            <a:schemeClr val="tx1"/>
          </a:fontRef>
        </p:style>
      </p:cxnSp>
      <p:sp>
        <p:nvSpPr>
          <p:cNvPr id="3" name="文本框 2">
            <a:extLst>
              <a:ext uri="{FF2B5EF4-FFF2-40B4-BE49-F238E27FC236}">
                <a16:creationId xmlns:a16="http://schemas.microsoft.com/office/drawing/2014/main" id="{66174126-513F-134E-AB20-1A7046E7A2CB}"/>
              </a:ext>
            </a:extLst>
          </p:cNvPr>
          <p:cNvSpPr txBox="1"/>
          <p:nvPr/>
        </p:nvSpPr>
        <p:spPr>
          <a:xfrm>
            <a:off x="2709861" y="3244334"/>
            <a:ext cx="764771" cy="369332"/>
          </a:xfrm>
          <a:prstGeom prst="rect">
            <a:avLst/>
          </a:prstGeom>
          <a:noFill/>
        </p:spPr>
        <p:txBody>
          <a:bodyPr wrap="square" rtlCol="0">
            <a:spAutoFit/>
          </a:bodyPr>
          <a:lstStyle/>
          <a:p>
            <a:r>
              <a:rPr kumimoji="1" lang="en-US" altLang="zh-CN" b="1" u="sng" dirty="0">
                <a:solidFill>
                  <a:srgbClr val="FFC000"/>
                </a:solidFill>
              </a:rPr>
              <a:t>Fish</a:t>
            </a:r>
            <a:endParaRPr kumimoji="1" lang="zh-CN" altLang="en-US" b="1" u="sng" dirty="0">
              <a:solidFill>
                <a:srgbClr val="FFC000"/>
              </a:solidFill>
            </a:endParaRPr>
          </a:p>
        </p:txBody>
      </p:sp>
      <p:cxnSp>
        <p:nvCxnSpPr>
          <p:cNvPr id="5" name="直线箭头连接符 4">
            <a:extLst>
              <a:ext uri="{FF2B5EF4-FFF2-40B4-BE49-F238E27FC236}">
                <a16:creationId xmlns:a16="http://schemas.microsoft.com/office/drawing/2014/main" id="{EDDA2CE9-22DD-D843-8BBC-22E6DD7475B1}"/>
              </a:ext>
            </a:extLst>
          </p:cNvPr>
          <p:cNvCxnSpPr>
            <a:cxnSpLocks/>
          </p:cNvCxnSpPr>
          <p:nvPr/>
        </p:nvCxnSpPr>
        <p:spPr>
          <a:xfrm flipV="1">
            <a:off x="6176639" y="4362848"/>
            <a:ext cx="0" cy="1171555"/>
          </a:xfrm>
          <a:prstGeom prst="straightConnector1">
            <a:avLst/>
          </a:prstGeom>
          <a:ln>
            <a:solidFill>
              <a:schemeClr val="accent4">
                <a:lumMod val="40000"/>
                <a:lumOff val="60000"/>
              </a:schemeClr>
            </a:solidFill>
            <a:tailEnd type="triangle"/>
          </a:ln>
        </p:spPr>
        <p:style>
          <a:lnRef idx="3">
            <a:schemeClr val="dk1"/>
          </a:lnRef>
          <a:fillRef idx="0">
            <a:schemeClr val="dk1"/>
          </a:fillRef>
          <a:effectRef idx="2">
            <a:schemeClr val="dk1"/>
          </a:effectRef>
          <a:fontRef idx="minor">
            <a:schemeClr val="tx1"/>
          </a:fontRef>
        </p:style>
      </p:cxnSp>
      <p:sp>
        <p:nvSpPr>
          <p:cNvPr id="22" name="文本框 21">
            <a:extLst>
              <a:ext uri="{FF2B5EF4-FFF2-40B4-BE49-F238E27FC236}">
                <a16:creationId xmlns:a16="http://schemas.microsoft.com/office/drawing/2014/main" id="{9B86F950-0D0E-8C4E-9ACC-9EDCFB7AACBA}"/>
              </a:ext>
            </a:extLst>
          </p:cNvPr>
          <p:cNvSpPr txBox="1"/>
          <p:nvPr/>
        </p:nvSpPr>
        <p:spPr>
          <a:xfrm>
            <a:off x="6001148" y="5549659"/>
            <a:ext cx="1043709" cy="369332"/>
          </a:xfrm>
          <a:prstGeom prst="rect">
            <a:avLst/>
          </a:prstGeom>
          <a:noFill/>
        </p:spPr>
        <p:txBody>
          <a:bodyPr wrap="square" rtlCol="0">
            <a:spAutoFit/>
          </a:bodyPr>
          <a:lstStyle/>
          <a:p>
            <a:r>
              <a:rPr kumimoji="1" lang="en-US" altLang="zh-CN" b="1" u="sng" dirty="0">
                <a:ln>
                  <a:solidFill>
                    <a:schemeClr val="accent4">
                      <a:lumMod val="60000"/>
                      <a:lumOff val="40000"/>
                    </a:schemeClr>
                  </a:solidFill>
                </a:ln>
                <a:solidFill>
                  <a:schemeClr val="accent4">
                    <a:lumMod val="60000"/>
                    <a:lumOff val="40000"/>
                  </a:schemeClr>
                </a:solidFill>
              </a:rPr>
              <a:t>Shark</a:t>
            </a:r>
            <a:endParaRPr kumimoji="1" lang="zh-CN" altLang="en-US" b="1" u="sng" dirty="0">
              <a:ln>
                <a:solidFill>
                  <a:schemeClr val="accent4">
                    <a:lumMod val="60000"/>
                    <a:lumOff val="40000"/>
                  </a:schemeClr>
                </a:solidFill>
              </a:ln>
              <a:solidFill>
                <a:schemeClr val="accent4">
                  <a:lumMod val="60000"/>
                  <a:lumOff val="40000"/>
                </a:schemeClr>
              </a:solidFill>
            </a:endParaRPr>
          </a:p>
        </p:txBody>
      </p:sp>
      <p:pic>
        <p:nvPicPr>
          <p:cNvPr id="24" name="图形 23" descr="指向右边的反手食指">
            <a:extLst>
              <a:ext uri="{FF2B5EF4-FFF2-40B4-BE49-F238E27FC236}">
                <a16:creationId xmlns:a16="http://schemas.microsoft.com/office/drawing/2014/main" id="{3B63DDFE-A20B-C34A-82A1-47027257DAC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710852" y="1159423"/>
            <a:ext cx="476222" cy="476222"/>
          </a:xfrm>
          <a:prstGeom prst="rect">
            <a:avLst/>
          </a:prstGeom>
        </p:spPr>
      </p:pic>
      <p:pic>
        <p:nvPicPr>
          <p:cNvPr id="26" name="图形 25" descr="指向右边的反手食指">
            <a:extLst>
              <a:ext uri="{FF2B5EF4-FFF2-40B4-BE49-F238E27FC236}">
                <a16:creationId xmlns:a16="http://schemas.microsoft.com/office/drawing/2014/main" id="{EC994F52-ADE3-424F-9681-0B444073A0B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372477" y="3244334"/>
            <a:ext cx="409111" cy="409111"/>
          </a:xfrm>
          <a:prstGeom prst="rect">
            <a:avLst/>
          </a:prstGeom>
        </p:spPr>
      </p:pic>
      <p:pic>
        <p:nvPicPr>
          <p:cNvPr id="28" name="图形 27" descr="指向右边的反手食指">
            <a:extLst>
              <a:ext uri="{FF2B5EF4-FFF2-40B4-BE49-F238E27FC236}">
                <a16:creationId xmlns:a16="http://schemas.microsoft.com/office/drawing/2014/main" id="{C5FD56E5-856E-EB40-B008-BBBF7F1D01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631816" y="5549659"/>
            <a:ext cx="369332" cy="369332"/>
          </a:xfrm>
          <a:prstGeom prst="rect">
            <a:avLst/>
          </a:prstGeom>
        </p:spPr>
      </p:pic>
    </p:spTree>
    <p:extLst>
      <p:ext uri="{BB962C8B-B14F-4D97-AF65-F5344CB8AC3E}">
        <p14:creationId xmlns:p14="http://schemas.microsoft.com/office/powerpoint/2010/main" val="1180355400"/>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nodeType="clickEffect">
                                  <p:stCondLst>
                                    <p:cond delay="0"/>
                                  </p:stCondLst>
                                  <p:childTnLst>
                                    <p:animMotion origin="layout" path="M -0.04454 0.02061 L 0.04467 0.06065 C 0.06316 0.06968 0.09102 0.07477 0.12032 0.07477 C 0.15352 0.07477 0.18021 0.06968 0.1987 0.06065 L 0.28803 0.02061 " pathEditMode="relative" rAng="0" ptsTypes="AAAAA">
                                      <p:cBhvr>
                                        <p:cTn id="6" dur="2000" fill="hold"/>
                                        <p:tgtEl>
                                          <p:spTgt spid="10"/>
                                        </p:tgtEl>
                                        <p:attrNameLst>
                                          <p:attrName>ppt_x</p:attrName>
                                          <p:attrName>ppt_y</p:attrName>
                                        </p:attrNameLst>
                                      </p:cBhvr>
                                      <p:rCtr x="16628" y="2708"/>
                                    </p:animMotion>
                                  </p:childTnLst>
                                </p:cTn>
                              </p:par>
                            </p:childTnLst>
                          </p:cTn>
                        </p:par>
                        <p:par>
                          <p:cTn id="7" fill="hold">
                            <p:stCondLst>
                              <p:cond delay="2000"/>
                            </p:stCondLst>
                            <p:childTnLst>
                              <p:par>
                                <p:cTn id="8" presetID="14" presetClass="entr" presetSubtype="10" fill="hold" nodeType="after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par>
                                <p:cTn id="11" presetID="14" presetClass="entr" presetSubtype="10" fill="hold" grpId="1" nodeType="withEffect">
                                  <p:stCondLst>
                                    <p:cond delay="0"/>
                                  </p:stCondLst>
                                  <p:iterate type="lt">
                                    <p:tmPct val="0"/>
                                  </p:iterate>
                                  <p:childTnLst>
                                    <p:set>
                                      <p:cBhvr>
                                        <p:cTn id="12" dur="1" fill="hold">
                                          <p:stCondLst>
                                            <p:cond delay="0"/>
                                          </p:stCondLst>
                                        </p:cTn>
                                        <p:tgtEl>
                                          <p:spTgt spid="11"/>
                                        </p:tgtEl>
                                        <p:attrNameLst>
                                          <p:attrName>style.visibility</p:attrName>
                                        </p:attrNameLst>
                                      </p:cBhvr>
                                      <p:to>
                                        <p:strVal val="visible"/>
                                      </p:to>
                                    </p:set>
                                    <p:animEffect transition="in" filter="randombar(horizontal)">
                                      <p:cBhvr>
                                        <p:cTn id="13" dur="500"/>
                                        <p:tgtEl>
                                          <p:spTgt spid="11"/>
                                        </p:tgtEl>
                                      </p:cBhvr>
                                    </p:animEffect>
                                  </p:childTnLst>
                                </p:cTn>
                              </p:par>
                              <p:par>
                                <p:cTn id="14" presetID="14" presetClass="entr" presetSubtype="1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randombar(horizontal)">
                                      <p:cBhvr>
                                        <p:cTn id="16" dur="500"/>
                                        <p:tgtEl>
                                          <p:spTgt spid="16"/>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dissolve">
                                      <p:cBhvr>
                                        <p:cTn id="21" dur="500"/>
                                        <p:tgtEl>
                                          <p:spTgt spid="26"/>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dissolve">
                                      <p:cBhvr>
                                        <p:cTn id="24" dur="500"/>
                                        <p:tgtEl>
                                          <p:spTgt spid="3"/>
                                        </p:tgtEl>
                                      </p:cBhvr>
                                    </p:animEffect>
                                  </p:childTnLst>
                                </p:cTn>
                              </p:par>
                              <p:par>
                                <p:cTn id="25" presetID="9"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dissolve">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randombar(horizontal)">
                                      <p:cBhvr>
                                        <p:cTn id="32" dur="500"/>
                                        <p:tgtEl>
                                          <p:spTgt spid="22"/>
                                        </p:tgtEl>
                                      </p:cBhvr>
                                    </p:animEffect>
                                  </p:childTnLst>
                                </p:cTn>
                              </p:par>
                              <p:par>
                                <p:cTn id="33" presetID="14" presetClass="entr" presetSubtype="10" fill="hold"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randombar(horizontal)">
                                      <p:cBhvr>
                                        <p:cTn id="35" dur="500"/>
                                        <p:tgtEl>
                                          <p:spTgt spid="5"/>
                                        </p:tgtEl>
                                      </p:cBhvr>
                                    </p:animEffect>
                                  </p:childTnLst>
                                </p:cTn>
                              </p:par>
                              <p:par>
                                <p:cTn id="36" presetID="14" presetClass="entr" presetSubtype="10" fill="hold" nodeType="with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randombar(horizontal)">
                                      <p:cBhvr>
                                        <p:cTn id="3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1"/>
      <p:bldP spid="3" grpId="0"/>
      <p:bldP spid="2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5" name="图片 4">
            <a:extLst>
              <a:ext uri="{FF2B5EF4-FFF2-40B4-BE49-F238E27FC236}">
                <a16:creationId xmlns:a16="http://schemas.microsoft.com/office/drawing/2014/main" id="{EAE4AEC5-5318-E544-BBC5-199293E0AD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3201" y="1028700"/>
            <a:ext cx="6938736" cy="390362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reflection blurRad="6350" stA="52000" endA="300" endPos="35000" dir="5400000" sy="-100000" algn="bl" rotWithShape="0"/>
          </a:effectLst>
          <a:scene3d>
            <a:camera prst="orthographicFront"/>
            <a:lightRig rig="twoPt" dir="t">
              <a:rot lat="0" lon="0" rev="7800000"/>
            </a:lightRig>
          </a:scene3d>
          <a:sp3d contourW="6350">
            <a:bevelT w="50800" h="16510"/>
            <a:contourClr>
              <a:srgbClr val="C0C0C0"/>
            </a:contourClr>
          </a:sp3d>
        </p:spPr>
      </p:pic>
      <p:cxnSp>
        <p:nvCxnSpPr>
          <p:cNvPr id="3" name="直线箭头连接符 2">
            <a:extLst>
              <a:ext uri="{FF2B5EF4-FFF2-40B4-BE49-F238E27FC236}">
                <a16:creationId xmlns:a16="http://schemas.microsoft.com/office/drawing/2014/main" id="{FC954840-16D3-DF48-8C58-2F2CFEF403F0}"/>
              </a:ext>
            </a:extLst>
          </p:cNvPr>
          <p:cNvCxnSpPr/>
          <p:nvPr/>
        </p:nvCxnSpPr>
        <p:spPr>
          <a:xfrm>
            <a:off x="5726722" y="496032"/>
            <a:ext cx="0" cy="1065335"/>
          </a:xfrm>
          <a:prstGeom prst="straightConnector1">
            <a:avLst/>
          </a:prstGeom>
          <a:ln>
            <a:solidFill>
              <a:schemeClr val="accent6">
                <a:lumMod val="60000"/>
                <a:lumOff val="40000"/>
              </a:schemeClr>
            </a:solidFill>
            <a:tailEnd type="triangle"/>
          </a:ln>
        </p:spPr>
        <p:style>
          <a:lnRef idx="3">
            <a:schemeClr val="accent1"/>
          </a:lnRef>
          <a:fillRef idx="0">
            <a:schemeClr val="accent1"/>
          </a:fillRef>
          <a:effectRef idx="2">
            <a:schemeClr val="accent1"/>
          </a:effectRef>
          <a:fontRef idx="minor">
            <a:schemeClr val="tx1"/>
          </a:fontRef>
        </p:style>
      </p:cxnSp>
      <p:sp>
        <p:nvSpPr>
          <p:cNvPr id="4" name="文本框 3">
            <a:extLst>
              <a:ext uri="{FF2B5EF4-FFF2-40B4-BE49-F238E27FC236}">
                <a16:creationId xmlns:a16="http://schemas.microsoft.com/office/drawing/2014/main" id="{E51F1AAC-CEE5-BF44-8A13-ED1180A7A072}"/>
              </a:ext>
            </a:extLst>
          </p:cNvPr>
          <p:cNvSpPr txBox="1"/>
          <p:nvPr/>
        </p:nvSpPr>
        <p:spPr>
          <a:xfrm>
            <a:off x="5943599" y="386862"/>
            <a:ext cx="2690437" cy="369332"/>
          </a:xfrm>
          <a:prstGeom prst="rect">
            <a:avLst/>
          </a:prstGeom>
          <a:noFill/>
        </p:spPr>
        <p:txBody>
          <a:bodyPr wrap="square" rtlCol="0">
            <a:spAutoFit/>
          </a:bodyPr>
          <a:lstStyle/>
          <a:p>
            <a:r>
              <a:rPr kumimoji="1" lang="en-US" altLang="zh-CN" b="1" u="sng" dirty="0">
                <a:solidFill>
                  <a:schemeClr val="accent6">
                    <a:lumMod val="60000"/>
                    <a:lumOff val="40000"/>
                  </a:schemeClr>
                </a:solidFill>
              </a:rPr>
              <a:t>Time</a:t>
            </a:r>
            <a:r>
              <a:rPr kumimoji="1" lang="zh-CN" altLang="en-US" b="1" u="sng" dirty="0">
                <a:solidFill>
                  <a:schemeClr val="accent6">
                    <a:lumMod val="60000"/>
                    <a:lumOff val="40000"/>
                  </a:schemeClr>
                </a:solidFill>
              </a:rPr>
              <a:t> </a:t>
            </a:r>
            <a:r>
              <a:rPr kumimoji="1" lang="en-US" altLang="zh-CN" b="1" u="sng" dirty="0">
                <a:solidFill>
                  <a:schemeClr val="accent6">
                    <a:lumMod val="60000"/>
                    <a:lumOff val="40000"/>
                  </a:schemeClr>
                </a:solidFill>
              </a:rPr>
              <a:t>and</a:t>
            </a:r>
            <a:r>
              <a:rPr kumimoji="1" lang="zh-CN" altLang="en-US" b="1" u="sng" dirty="0">
                <a:solidFill>
                  <a:schemeClr val="accent6">
                    <a:lumMod val="60000"/>
                    <a:lumOff val="40000"/>
                  </a:schemeClr>
                </a:solidFill>
              </a:rPr>
              <a:t> </a:t>
            </a:r>
            <a:r>
              <a:rPr kumimoji="1" lang="en-US" altLang="zh-CN" b="1" u="sng" dirty="0">
                <a:solidFill>
                  <a:schemeClr val="accent6">
                    <a:lumMod val="60000"/>
                    <a:lumOff val="40000"/>
                  </a:schemeClr>
                </a:solidFill>
              </a:rPr>
              <a:t>Score</a:t>
            </a:r>
            <a:r>
              <a:rPr kumimoji="1" lang="zh-CN" altLang="en-US" b="1" u="sng" dirty="0">
                <a:solidFill>
                  <a:schemeClr val="accent6">
                    <a:lumMod val="60000"/>
                    <a:lumOff val="40000"/>
                  </a:schemeClr>
                </a:solidFill>
              </a:rPr>
              <a:t> </a:t>
            </a:r>
            <a:r>
              <a:rPr kumimoji="1" lang="en-US" altLang="zh-CN" b="1" u="sng" dirty="0">
                <a:solidFill>
                  <a:schemeClr val="accent6">
                    <a:lumMod val="60000"/>
                    <a:lumOff val="40000"/>
                  </a:schemeClr>
                </a:solidFill>
              </a:rPr>
              <a:t>Board</a:t>
            </a:r>
            <a:endParaRPr kumimoji="1" lang="zh-CN" altLang="en-US" b="1" u="sng" dirty="0">
              <a:solidFill>
                <a:schemeClr val="accent6">
                  <a:lumMod val="60000"/>
                  <a:lumOff val="40000"/>
                </a:schemeClr>
              </a:solidFill>
            </a:endParaRPr>
          </a:p>
        </p:txBody>
      </p:sp>
    </p:spTree>
    <p:extLst>
      <p:ext uri="{BB962C8B-B14F-4D97-AF65-F5344CB8AC3E}">
        <p14:creationId xmlns:p14="http://schemas.microsoft.com/office/powerpoint/2010/main" val="168462855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2395 -0.08055 C -0.04557 -0.05718 -0.06718 -0.0338 -0.06731 -0.00903 C -0.06757 0.01574 -0.02552 0.06806 -0.02552 0.06806 L -0.02552 0.06528 L -0.02552 0.06528 " pathEditMode="relative" ptsTypes="AAAAA">
                                      <p:cBhvr>
                                        <p:cTn id="6" dur="2000" fill="hold"/>
                                        <p:tgtEl>
                                          <p:spTgt spid="5"/>
                                        </p:tgtEl>
                                        <p:attrNameLst>
                                          <p:attrName>ppt_x</p:attrName>
                                          <p:attrName>ppt_y</p:attrName>
                                        </p:attrNameLst>
                                      </p:cBhvr>
                                    </p:animMotion>
                                  </p:childTnLst>
                                </p:cTn>
                              </p:par>
                            </p:childTnLst>
                          </p:cTn>
                        </p:par>
                        <p:par>
                          <p:cTn id="7" fill="hold">
                            <p:stCondLst>
                              <p:cond delay="2000"/>
                            </p:stCondLst>
                            <p:childTnLst>
                              <p:par>
                                <p:cTn id="8" presetID="3" presetClass="entr" presetSubtype="10" fill="hold" grpId="0" nodeType="after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5" name="图片 4">
            <a:extLst>
              <a:ext uri="{FF2B5EF4-FFF2-40B4-BE49-F238E27FC236}">
                <a16:creationId xmlns:a16="http://schemas.microsoft.com/office/drawing/2014/main" id="{2D947BAA-4151-9144-82B1-098EB7FB6A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2778" y="1028700"/>
            <a:ext cx="7370011" cy="414625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reflection blurRad="6350" stA="52000" endA="300" endPos="35000" dir="5400000" sy="-100000" algn="bl" rotWithShape="0"/>
          </a:effectLst>
          <a:scene3d>
            <a:camera prst="orthographicFront"/>
            <a:lightRig rig="twoPt" dir="t">
              <a:rot lat="0" lon="0" rev="7800000"/>
            </a:lightRig>
          </a:scene3d>
          <a:sp3d contourW="6350">
            <a:bevelT w="50800" h="16510"/>
            <a:contourClr>
              <a:srgbClr val="C0C0C0"/>
            </a:contourClr>
          </a:sp3d>
        </p:spPr>
      </p:pic>
      <p:sp>
        <p:nvSpPr>
          <p:cNvPr id="2" name="文本框 1">
            <a:extLst>
              <a:ext uri="{FF2B5EF4-FFF2-40B4-BE49-F238E27FC236}">
                <a16:creationId xmlns:a16="http://schemas.microsoft.com/office/drawing/2014/main" id="{04E5FBD0-1D7A-AD40-A141-DBC51C13B086}"/>
              </a:ext>
            </a:extLst>
          </p:cNvPr>
          <p:cNvSpPr txBox="1"/>
          <p:nvPr/>
        </p:nvSpPr>
        <p:spPr>
          <a:xfrm>
            <a:off x="1287887" y="1504950"/>
            <a:ext cx="3155324" cy="2862322"/>
          </a:xfrm>
          <a:prstGeom prst="rect">
            <a:avLst/>
          </a:prstGeom>
          <a:noFill/>
        </p:spPr>
        <p:txBody>
          <a:bodyPr wrap="square" rtlCol="0">
            <a:spAutoFit/>
          </a:bodyPr>
          <a:lstStyle/>
          <a:p>
            <a:pPr marL="285750" indent="-285750">
              <a:buFont typeface="Wingdings" pitchFamily="2" charset="2"/>
              <a:buChar char="l"/>
            </a:pPr>
            <a:r>
              <a:rPr kumimoji="1" lang="en-US" altLang="zh-CN" dirty="0">
                <a:solidFill>
                  <a:schemeClr val="bg1"/>
                </a:solidFill>
              </a:rPr>
              <a:t>Key</a:t>
            </a:r>
            <a:r>
              <a:rPr kumimoji="1" lang="zh-CN" altLang="en-US" dirty="0">
                <a:solidFill>
                  <a:schemeClr val="bg1"/>
                </a:solidFill>
              </a:rPr>
              <a:t> </a:t>
            </a:r>
            <a:r>
              <a:rPr kumimoji="1" lang="en-US" altLang="zh-CN" dirty="0">
                <a:solidFill>
                  <a:schemeClr val="bg1"/>
                </a:solidFill>
              </a:rPr>
              <a:t>P</a:t>
            </a:r>
            <a:r>
              <a:rPr kumimoji="1" lang="zh-CN" altLang="en-US" dirty="0">
                <a:solidFill>
                  <a:schemeClr val="bg1"/>
                </a:solidFill>
              </a:rPr>
              <a:t>   </a:t>
            </a:r>
            <a:r>
              <a:rPr kumimoji="1" lang="en-US" altLang="zh-CN" dirty="0">
                <a:solidFill>
                  <a:schemeClr val="bg1"/>
                </a:solidFill>
              </a:rPr>
              <a:t>Pause</a:t>
            </a:r>
          </a:p>
          <a:p>
            <a:pPr marL="285750" indent="-285750">
              <a:buFont typeface="Wingdings" pitchFamily="2" charset="2"/>
              <a:buChar char="l"/>
            </a:pPr>
            <a:r>
              <a:rPr kumimoji="1" lang="en-US" altLang="zh-CN" dirty="0">
                <a:solidFill>
                  <a:schemeClr val="bg1"/>
                </a:solidFill>
              </a:rPr>
              <a:t>Key</a:t>
            </a:r>
            <a:r>
              <a:rPr kumimoji="1" lang="zh-CN" altLang="en-US" dirty="0">
                <a:solidFill>
                  <a:schemeClr val="bg1"/>
                </a:solidFill>
              </a:rPr>
              <a:t> </a:t>
            </a:r>
            <a:r>
              <a:rPr kumimoji="1" lang="en-US" altLang="zh-CN" dirty="0">
                <a:solidFill>
                  <a:schemeClr val="bg1"/>
                </a:solidFill>
              </a:rPr>
              <a:t>A</a:t>
            </a:r>
            <a:r>
              <a:rPr kumimoji="1" lang="zh-CN" altLang="en-US" dirty="0">
                <a:solidFill>
                  <a:schemeClr val="bg1"/>
                </a:solidFill>
              </a:rPr>
              <a:t>   </a:t>
            </a:r>
            <a:r>
              <a:rPr kumimoji="1" lang="en-US" altLang="zh-CN" dirty="0">
                <a:solidFill>
                  <a:schemeClr val="bg1"/>
                </a:solidFill>
              </a:rPr>
              <a:t>Left</a:t>
            </a:r>
          </a:p>
          <a:p>
            <a:pPr marL="285750" indent="-285750">
              <a:buFont typeface="Wingdings" pitchFamily="2" charset="2"/>
              <a:buChar char="l"/>
            </a:pPr>
            <a:r>
              <a:rPr kumimoji="1" lang="en-US" altLang="zh-CN" dirty="0">
                <a:solidFill>
                  <a:schemeClr val="bg1"/>
                </a:solidFill>
              </a:rPr>
              <a:t>Key</a:t>
            </a:r>
            <a:r>
              <a:rPr kumimoji="1" lang="zh-CN" altLang="en-US" dirty="0">
                <a:solidFill>
                  <a:schemeClr val="bg1"/>
                </a:solidFill>
              </a:rPr>
              <a:t> </a:t>
            </a:r>
            <a:r>
              <a:rPr kumimoji="1" lang="en-US" altLang="zh-CN" dirty="0">
                <a:solidFill>
                  <a:schemeClr val="bg1"/>
                </a:solidFill>
              </a:rPr>
              <a:t>D</a:t>
            </a:r>
            <a:r>
              <a:rPr kumimoji="1" lang="zh-CN" altLang="en-US" dirty="0">
                <a:solidFill>
                  <a:schemeClr val="bg1"/>
                </a:solidFill>
              </a:rPr>
              <a:t>  </a:t>
            </a:r>
            <a:r>
              <a:rPr kumimoji="1" lang="en-US" altLang="zh-CN" dirty="0">
                <a:solidFill>
                  <a:schemeClr val="bg1"/>
                </a:solidFill>
              </a:rPr>
              <a:t>Right</a:t>
            </a:r>
          </a:p>
          <a:p>
            <a:pPr marL="285750" indent="-285750">
              <a:buFont typeface="Wingdings" pitchFamily="2" charset="2"/>
              <a:buChar char="l"/>
            </a:pPr>
            <a:r>
              <a:rPr kumimoji="1" lang="en-US" altLang="zh-CN" dirty="0">
                <a:solidFill>
                  <a:schemeClr val="bg1"/>
                </a:solidFill>
              </a:rPr>
              <a:t>Key</a:t>
            </a:r>
            <a:r>
              <a:rPr kumimoji="1" lang="zh-CN" altLang="en-US" dirty="0">
                <a:solidFill>
                  <a:schemeClr val="bg1"/>
                </a:solidFill>
              </a:rPr>
              <a:t> </a:t>
            </a:r>
            <a:r>
              <a:rPr kumimoji="1" lang="en-US" altLang="zh-CN" dirty="0">
                <a:solidFill>
                  <a:schemeClr val="bg1"/>
                </a:solidFill>
              </a:rPr>
              <a:t>S</a:t>
            </a:r>
            <a:r>
              <a:rPr kumimoji="1" lang="zh-CN" altLang="en-US" dirty="0">
                <a:solidFill>
                  <a:schemeClr val="bg1"/>
                </a:solidFill>
              </a:rPr>
              <a:t>  </a:t>
            </a:r>
            <a:r>
              <a:rPr kumimoji="1" lang="en-US" altLang="zh-CN" dirty="0">
                <a:solidFill>
                  <a:schemeClr val="bg1"/>
                </a:solidFill>
              </a:rPr>
              <a:t>Release</a:t>
            </a:r>
            <a:r>
              <a:rPr kumimoji="1" lang="zh-CN" altLang="en-US" dirty="0">
                <a:solidFill>
                  <a:schemeClr val="bg1"/>
                </a:solidFill>
              </a:rPr>
              <a:t> </a:t>
            </a:r>
            <a:r>
              <a:rPr kumimoji="1" lang="en-US" altLang="zh-CN" dirty="0">
                <a:solidFill>
                  <a:schemeClr val="bg1"/>
                </a:solidFill>
              </a:rPr>
              <a:t>Hook</a:t>
            </a:r>
          </a:p>
          <a:p>
            <a:pPr marL="285750" indent="-285750">
              <a:buFont typeface="Wingdings" pitchFamily="2" charset="2"/>
              <a:buChar char="l"/>
            </a:pPr>
            <a:endParaRPr kumimoji="1" lang="en-US" altLang="zh-CN" dirty="0">
              <a:solidFill>
                <a:schemeClr val="bg1"/>
              </a:solidFill>
            </a:endParaRPr>
          </a:p>
          <a:p>
            <a:pPr marL="285750" indent="-285750">
              <a:buFont typeface="Wingdings" pitchFamily="2" charset="2"/>
              <a:buChar char="l"/>
            </a:pPr>
            <a:r>
              <a:rPr kumimoji="1" lang="en-US" altLang="zh-CN" dirty="0">
                <a:solidFill>
                  <a:schemeClr val="bg1"/>
                </a:solidFill>
              </a:rPr>
              <a:t>Game</a:t>
            </a:r>
            <a:r>
              <a:rPr kumimoji="1" lang="zh-CN" altLang="en-US" dirty="0">
                <a:solidFill>
                  <a:schemeClr val="bg1"/>
                </a:solidFill>
              </a:rPr>
              <a:t> </a:t>
            </a:r>
            <a:r>
              <a:rPr kumimoji="1" lang="en-US" altLang="zh-CN" dirty="0">
                <a:solidFill>
                  <a:schemeClr val="bg1"/>
                </a:solidFill>
              </a:rPr>
              <a:t>Over</a:t>
            </a:r>
          </a:p>
          <a:p>
            <a:pPr marL="285750" indent="-285750">
              <a:buFont typeface="Wingdings" pitchFamily="2" charset="2"/>
              <a:buChar char="l"/>
            </a:pPr>
            <a:r>
              <a:rPr kumimoji="1" lang="en-US" altLang="zh-CN" dirty="0">
                <a:solidFill>
                  <a:schemeClr val="bg1"/>
                </a:solidFill>
              </a:rPr>
              <a:t>Key</a:t>
            </a:r>
            <a:r>
              <a:rPr kumimoji="1" lang="zh-CN" altLang="en-US" dirty="0">
                <a:solidFill>
                  <a:schemeClr val="bg1"/>
                </a:solidFill>
              </a:rPr>
              <a:t> </a:t>
            </a:r>
            <a:r>
              <a:rPr kumimoji="1" lang="en-US" altLang="zh-CN" dirty="0">
                <a:solidFill>
                  <a:schemeClr val="bg1"/>
                </a:solidFill>
              </a:rPr>
              <a:t>Space</a:t>
            </a:r>
            <a:r>
              <a:rPr kumimoji="1" lang="zh-CN" altLang="en-US" dirty="0">
                <a:solidFill>
                  <a:schemeClr val="bg1"/>
                </a:solidFill>
              </a:rPr>
              <a:t> </a:t>
            </a:r>
            <a:r>
              <a:rPr kumimoji="1" lang="en-US" altLang="zh-CN" dirty="0">
                <a:solidFill>
                  <a:schemeClr val="bg1"/>
                </a:solidFill>
              </a:rPr>
              <a:t>Restart</a:t>
            </a:r>
          </a:p>
          <a:p>
            <a:pPr marL="285750" indent="-285750">
              <a:buFont typeface="Wingdings" pitchFamily="2" charset="2"/>
              <a:buChar char="l"/>
            </a:pPr>
            <a:endParaRPr kumimoji="1" lang="en-US" altLang="zh-CN" dirty="0">
              <a:solidFill>
                <a:schemeClr val="bg1"/>
              </a:solidFill>
            </a:endParaRPr>
          </a:p>
          <a:p>
            <a:pPr marL="285750" indent="-285750">
              <a:buFont typeface="Wingdings" pitchFamily="2" charset="2"/>
              <a:buChar char="l"/>
            </a:pPr>
            <a:r>
              <a:rPr kumimoji="1" lang="en-US" altLang="zh-CN" dirty="0">
                <a:solidFill>
                  <a:schemeClr val="bg1"/>
                </a:solidFill>
              </a:rPr>
              <a:t>Start</a:t>
            </a:r>
            <a:r>
              <a:rPr kumimoji="1" lang="zh-CN" altLang="en-US" dirty="0">
                <a:solidFill>
                  <a:schemeClr val="bg1"/>
                </a:solidFill>
              </a:rPr>
              <a:t> </a:t>
            </a:r>
            <a:r>
              <a:rPr kumimoji="1" lang="en-US" altLang="zh-CN" dirty="0">
                <a:solidFill>
                  <a:schemeClr val="bg1"/>
                </a:solidFill>
              </a:rPr>
              <a:t>of</a:t>
            </a:r>
            <a:r>
              <a:rPr kumimoji="1" lang="zh-CN" altLang="en-US" dirty="0">
                <a:solidFill>
                  <a:schemeClr val="bg1"/>
                </a:solidFill>
              </a:rPr>
              <a:t> </a:t>
            </a:r>
            <a:r>
              <a:rPr kumimoji="1" lang="en-US" altLang="zh-CN" dirty="0">
                <a:solidFill>
                  <a:schemeClr val="bg1"/>
                </a:solidFill>
              </a:rPr>
              <a:t>the</a:t>
            </a:r>
            <a:r>
              <a:rPr kumimoji="1" lang="zh-CN" altLang="en-US" dirty="0">
                <a:solidFill>
                  <a:schemeClr val="bg1"/>
                </a:solidFill>
              </a:rPr>
              <a:t> </a:t>
            </a:r>
            <a:r>
              <a:rPr kumimoji="1" lang="en-US" altLang="zh-CN" dirty="0">
                <a:solidFill>
                  <a:schemeClr val="bg1"/>
                </a:solidFill>
              </a:rPr>
              <a:t>Game</a:t>
            </a:r>
          </a:p>
          <a:p>
            <a:pPr marL="285750" indent="-285750">
              <a:buFont typeface="Wingdings" pitchFamily="2" charset="2"/>
              <a:buChar char="l"/>
            </a:pPr>
            <a:r>
              <a:rPr kumimoji="1" lang="en-US" altLang="zh-CN" dirty="0">
                <a:solidFill>
                  <a:schemeClr val="bg1"/>
                </a:solidFill>
              </a:rPr>
              <a:t>Key</a:t>
            </a:r>
            <a:r>
              <a:rPr kumimoji="1" lang="zh-CN" altLang="en-US" dirty="0">
                <a:solidFill>
                  <a:schemeClr val="bg1"/>
                </a:solidFill>
              </a:rPr>
              <a:t> </a:t>
            </a:r>
            <a:r>
              <a:rPr kumimoji="1" lang="en-US" altLang="zh-CN" dirty="0">
                <a:solidFill>
                  <a:schemeClr val="bg1"/>
                </a:solidFill>
              </a:rPr>
              <a:t>Space</a:t>
            </a:r>
            <a:r>
              <a:rPr kumimoji="1" lang="zh-CN" altLang="en-US" dirty="0">
                <a:solidFill>
                  <a:schemeClr val="bg1"/>
                </a:solidFill>
              </a:rPr>
              <a:t> </a:t>
            </a:r>
            <a:r>
              <a:rPr kumimoji="1" lang="en-US" altLang="zh-CN" dirty="0">
                <a:solidFill>
                  <a:schemeClr val="bg1"/>
                </a:solidFill>
              </a:rPr>
              <a:t>to</a:t>
            </a:r>
            <a:r>
              <a:rPr kumimoji="1" lang="zh-CN" altLang="en-US" dirty="0">
                <a:solidFill>
                  <a:schemeClr val="bg1"/>
                </a:solidFill>
              </a:rPr>
              <a:t> </a:t>
            </a:r>
            <a:r>
              <a:rPr kumimoji="1" lang="en-US" altLang="zh-CN" dirty="0">
                <a:solidFill>
                  <a:schemeClr val="bg1"/>
                </a:solidFill>
              </a:rPr>
              <a:t>start</a:t>
            </a:r>
            <a:endParaRPr kumimoji="1" lang="zh-CN" altLang="en-US" dirty="0">
              <a:solidFill>
                <a:schemeClr val="bg1"/>
              </a:solidFill>
            </a:endParaRPr>
          </a:p>
        </p:txBody>
      </p:sp>
    </p:spTree>
    <p:extLst>
      <p:ext uri="{BB962C8B-B14F-4D97-AF65-F5344CB8AC3E}">
        <p14:creationId xmlns:p14="http://schemas.microsoft.com/office/powerpoint/2010/main" val="65633997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nodeType="clickEffect">
                                  <p:stCondLst>
                                    <p:cond delay="0"/>
                                  </p:stCondLst>
                                  <p:childTnLst>
                                    <p:animMotion origin="layout" path="M -3.33333E-6 -4.81481E-6 L 0.05091 0.04005 C 0.06146 0.04908 0.07748 0.05394 0.09427 0.05394 C 0.11315 0.05394 0.12852 0.04908 0.13907 0.04005 L 0.19024 -4.81481E-6 " pathEditMode="relative" rAng="0" ptsTypes="AAAAA">
                                      <p:cBhvr>
                                        <p:cTn id="6" dur="2000" fill="hold"/>
                                        <p:tgtEl>
                                          <p:spTgt spid="5"/>
                                        </p:tgtEl>
                                        <p:attrNameLst>
                                          <p:attrName>ppt_x</p:attrName>
                                          <p:attrName>ppt_y</p:attrName>
                                        </p:attrNameLst>
                                      </p:cBhvr>
                                      <p:rCtr x="9505" y="2685"/>
                                    </p:animMotion>
                                  </p:childTnLst>
                                </p:cTn>
                              </p:par>
                            </p:childTnLst>
                          </p:cTn>
                        </p:par>
                      </p:childTnLst>
                    </p:cTn>
                  </p:par>
                  <p:par>
                    <p:cTn id="7" fill="hold">
                      <p:stCondLst>
                        <p:cond delay="indefinite"/>
                      </p:stCondLst>
                      <p:childTnLst>
                        <p:par>
                          <p:cTn id="8" fill="hold">
                            <p:stCondLst>
                              <p:cond delay="0"/>
                            </p:stCondLst>
                            <p:childTnLst>
                              <p:par>
                                <p:cTn id="9" presetID="41" presetClass="entr" presetSubtype="0" fill="hold" nodeType="clickEffect">
                                  <p:stCondLst>
                                    <p:cond delay="0"/>
                                  </p:stCondLst>
                                  <p:iterate type="lt">
                                    <p:tmPct val="10000"/>
                                  </p:iterate>
                                  <p:childTnLst>
                                    <p:set>
                                      <p:cBhvr>
                                        <p:cTn id="10" dur="1" fill="hold">
                                          <p:stCondLst>
                                            <p:cond delay="0"/>
                                          </p:stCondLst>
                                        </p:cTn>
                                        <p:tgtEl>
                                          <p:spTgt spid="2">
                                            <p:txEl>
                                              <p:pRg st="0" end="0"/>
                                            </p:txEl>
                                          </p:spTgt>
                                        </p:tgtEl>
                                        <p:attrNameLst>
                                          <p:attrName>style.visibility</p:attrName>
                                        </p:attrNameLst>
                                      </p:cBhvr>
                                      <p:to>
                                        <p:strVal val="visible"/>
                                      </p:to>
                                    </p:set>
                                    <p:anim calcmode="lin" valueType="num">
                                      <p:cBhvr>
                                        <p:cTn id="11" dur="500" fill="hold"/>
                                        <p:tgtEl>
                                          <p:spTgt spid="2">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2">
                                            <p:txEl>
                                              <p:pRg st="0" end="0"/>
                                            </p:txEl>
                                          </p:spTgt>
                                        </p:tgtEl>
                                        <p:attrNameLst>
                                          <p:attrName>ppt_y</p:attrName>
                                        </p:attrNameLst>
                                      </p:cBhvr>
                                      <p:tavLst>
                                        <p:tav tm="0">
                                          <p:val>
                                            <p:strVal val="#ppt_y"/>
                                          </p:val>
                                        </p:tav>
                                        <p:tav tm="100000">
                                          <p:val>
                                            <p:strVal val="#ppt_y"/>
                                          </p:val>
                                        </p:tav>
                                      </p:tavLst>
                                    </p:anim>
                                    <p:anim calcmode="lin" valueType="num">
                                      <p:cBhvr>
                                        <p:cTn id="13" dur="500" fill="hold"/>
                                        <p:tgtEl>
                                          <p:spTgt spid="2">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2">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2">
                                            <p:txEl>
                                              <p:pRg st="0" end="0"/>
                                            </p:txEl>
                                          </p:spTgt>
                                        </p:tgtEl>
                                      </p:cBhvr>
                                    </p:animEffect>
                                  </p:childTnLst>
                                </p:cTn>
                              </p:par>
                            </p:childTnLst>
                          </p:cTn>
                        </p:par>
                        <p:par>
                          <p:cTn id="16" fill="hold">
                            <p:stCondLst>
                              <p:cond delay="900"/>
                            </p:stCondLst>
                            <p:childTnLst>
                              <p:par>
                                <p:cTn id="17" presetID="41" presetClass="entr" presetSubtype="0" fill="hold" nodeType="afterEffect">
                                  <p:stCondLst>
                                    <p:cond delay="0"/>
                                  </p:stCondLst>
                                  <p:iterate type="lt">
                                    <p:tmPct val="10000"/>
                                  </p:iterate>
                                  <p:childTnLst>
                                    <p:set>
                                      <p:cBhvr>
                                        <p:cTn id="18" dur="1" fill="hold">
                                          <p:stCondLst>
                                            <p:cond delay="0"/>
                                          </p:stCondLst>
                                        </p:cTn>
                                        <p:tgtEl>
                                          <p:spTgt spid="2">
                                            <p:txEl>
                                              <p:pRg st="1" end="1"/>
                                            </p:txEl>
                                          </p:spTgt>
                                        </p:tgtEl>
                                        <p:attrNameLst>
                                          <p:attrName>style.visibility</p:attrName>
                                        </p:attrNameLst>
                                      </p:cBhvr>
                                      <p:to>
                                        <p:strVal val="visible"/>
                                      </p:to>
                                    </p:set>
                                    <p:anim calcmode="lin" valueType="num">
                                      <p:cBhvr>
                                        <p:cTn id="19" dur="500" fill="hold"/>
                                        <p:tgtEl>
                                          <p:spTgt spid="2">
                                            <p:txEl>
                                              <p:pRg st="1" end="1"/>
                                            </p:txEl>
                                          </p:spTgt>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2">
                                            <p:txEl>
                                              <p:pRg st="1" end="1"/>
                                            </p:txEl>
                                          </p:spTgt>
                                        </p:tgtEl>
                                        <p:attrNameLst>
                                          <p:attrName>ppt_y</p:attrName>
                                        </p:attrNameLst>
                                      </p:cBhvr>
                                      <p:tavLst>
                                        <p:tav tm="0">
                                          <p:val>
                                            <p:strVal val="#ppt_y"/>
                                          </p:val>
                                        </p:tav>
                                        <p:tav tm="100000">
                                          <p:val>
                                            <p:strVal val="#ppt_y"/>
                                          </p:val>
                                        </p:tav>
                                      </p:tavLst>
                                    </p:anim>
                                    <p:anim calcmode="lin" valueType="num">
                                      <p:cBhvr>
                                        <p:cTn id="21" dur="500" fill="hold"/>
                                        <p:tgtEl>
                                          <p:spTgt spid="2">
                                            <p:txEl>
                                              <p:pRg st="1" end="1"/>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2">
                                            <p:txEl>
                                              <p:pRg st="1" end="1"/>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2">
                                            <p:txEl>
                                              <p:pRg st="1" end="1"/>
                                            </p:txEl>
                                          </p:spTgt>
                                        </p:tgtEl>
                                      </p:cBhvr>
                                    </p:animEffect>
                                  </p:childTnLst>
                                </p:cTn>
                              </p:par>
                            </p:childTnLst>
                          </p:cTn>
                        </p:par>
                        <p:par>
                          <p:cTn id="24" fill="hold">
                            <p:stCondLst>
                              <p:cond delay="1750"/>
                            </p:stCondLst>
                            <p:childTnLst>
                              <p:par>
                                <p:cTn id="25" presetID="41" presetClass="entr" presetSubtype="0" fill="hold" nodeType="afterEffect">
                                  <p:stCondLst>
                                    <p:cond delay="0"/>
                                  </p:stCondLst>
                                  <p:iterate type="lt">
                                    <p:tmPct val="10000"/>
                                  </p:iterate>
                                  <p:childTnLst>
                                    <p:set>
                                      <p:cBhvr>
                                        <p:cTn id="26" dur="1" fill="hold">
                                          <p:stCondLst>
                                            <p:cond delay="0"/>
                                          </p:stCondLst>
                                        </p:cTn>
                                        <p:tgtEl>
                                          <p:spTgt spid="2">
                                            <p:txEl>
                                              <p:pRg st="2" end="2"/>
                                            </p:txEl>
                                          </p:spTgt>
                                        </p:tgtEl>
                                        <p:attrNameLst>
                                          <p:attrName>style.visibility</p:attrName>
                                        </p:attrNameLst>
                                      </p:cBhvr>
                                      <p:to>
                                        <p:strVal val="visible"/>
                                      </p:to>
                                    </p:set>
                                    <p:anim calcmode="lin" valueType="num">
                                      <p:cBhvr>
                                        <p:cTn id="27" dur="500" fill="hold"/>
                                        <p:tgtEl>
                                          <p:spTgt spid="2">
                                            <p:txEl>
                                              <p:pRg st="2" end="2"/>
                                            </p:txEl>
                                          </p:spTgt>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2">
                                            <p:txEl>
                                              <p:pRg st="2" end="2"/>
                                            </p:txEl>
                                          </p:spTgt>
                                        </p:tgtEl>
                                        <p:attrNameLst>
                                          <p:attrName>ppt_y</p:attrName>
                                        </p:attrNameLst>
                                      </p:cBhvr>
                                      <p:tavLst>
                                        <p:tav tm="0">
                                          <p:val>
                                            <p:strVal val="#ppt_y"/>
                                          </p:val>
                                        </p:tav>
                                        <p:tav tm="100000">
                                          <p:val>
                                            <p:strVal val="#ppt_y"/>
                                          </p:val>
                                        </p:tav>
                                      </p:tavLst>
                                    </p:anim>
                                    <p:anim calcmode="lin" valueType="num">
                                      <p:cBhvr>
                                        <p:cTn id="29" dur="500" fill="hold"/>
                                        <p:tgtEl>
                                          <p:spTgt spid="2">
                                            <p:txEl>
                                              <p:pRg st="2" end="2"/>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2">
                                            <p:txEl>
                                              <p:pRg st="2" end="2"/>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2">
                                            <p:txEl>
                                              <p:pRg st="2" end="2"/>
                                            </p:txEl>
                                          </p:spTgt>
                                        </p:tgtEl>
                                      </p:cBhvr>
                                    </p:animEffect>
                                  </p:childTnLst>
                                </p:cTn>
                              </p:par>
                            </p:childTnLst>
                          </p:cTn>
                        </p:par>
                        <p:par>
                          <p:cTn id="32" fill="hold">
                            <p:stCondLst>
                              <p:cond delay="2650"/>
                            </p:stCondLst>
                            <p:childTnLst>
                              <p:par>
                                <p:cTn id="33" presetID="41" presetClass="entr" presetSubtype="0" fill="hold" nodeType="afterEffect">
                                  <p:stCondLst>
                                    <p:cond delay="0"/>
                                  </p:stCondLst>
                                  <p:iterate type="lt">
                                    <p:tmPct val="10000"/>
                                  </p:iterate>
                                  <p:childTnLst>
                                    <p:set>
                                      <p:cBhvr>
                                        <p:cTn id="34" dur="1" fill="hold">
                                          <p:stCondLst>
                                            <p:cond delay="0"/>
                                          </p:stCondLst>
                                        </p:cTn>
                                        <p:tgtEl>
                                          <p:spTgt spid="2">
                                            <p:txEl>
                                              <p:pRg st="3" end="3"/>
                                            </p:txEl>
                                          </p:spTgt>
                                        </p:tgtEl>
                                        <p:attrNameLst>
                                          <p:attrName>style.visibility</p:attrName>
                                        </p:attrNameLst>
                                      </p:cBhvr>
                                      <p:to>
                                        <p:strVal val="visible"/>
                                      </p:to>
                                    </p:set>
                                    <p:anim calcmode="lin" valueType="num">
                                      <p:cBhvr>
                                        <p:cTn id="35" dur="500" fill="hold"/>
                                        <p:tgtEl>
                                          <p:spTgt spid="2">
                                            <p:txEl>
                                              <p:pRg st="3" end="3"/>
                                            </p:txEl>
                                          </p:spTgt>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2">
                                            <p:txEl>
                                              <p:pRg st="3" end="3"/>
                                            </p:txEl>
                                          </p:spTgt>
                                        </p:tgtEl>
                                        <p:attrNameLst>
                                          <p:attrName>ppt_y</p:attrName>
                                        </p:attrNameLst>
                                      </p:cBhvr>
                                      <p:tavLst>
                                        <p:tav tm="0">
                                          <p:val>
                                            <p:strVal val="#ppt_y"/>
                                          </p:val>
                                        </p:tav>
                                        <p:tav tm="100000">
                                          <p:val>
                                            <p:strVal val="#ppt_y"/>
                                          </p:val>
                                        </p:tav>
                                      </p:tavLst>
                                    </p:anim>
                                    <p:anim calcmode="lin" valueType="num">
                                      <p:cBhvr>
                                        <p:cTn id="37" dur="500" fill="hold"/>
                                        <p:tgtEl>
                                          <p:spTgt spid="2">
                                            <p:txEl>
                                              <p:pRg st="3" end="3"/>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2">
                                            <p:txEl>
                                              <p:pRg st="3" end="3"/>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2">
                                            <p:txEl>
                                              <p:pRg st="3" end="3"/>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41" presetClass="entr" presetSubtype="0" fill="hold" nodeType="clickEffect">
                                  <p:stCondLst>
                                    <p:cond delay="0"/>
                                  </p:stCondLst>
                                  <p:iterate type="lt">
                                    <p:tmPct val="10000"/>
                                  </p:iterate>
                                  <p:childTnLst>
                                    <p:set>
                                      <p:cBhvr>
                                        <p:cTn id="43" dur="1" fill="hold">
                                          <p:stCondLst>
                                            <p:cond delay="0"/>
                                          </p:stCondLst>
                                        </p:cTn>
                                        <p:tgtEl>
                                          <p:spTgt spid="2">
                                            <p:txEl>
                                              <p:pRg st="5" end="5"/>
                                            </p:txEl>
                                          </p:spTgt>
                                        </p:tgtEl>
                                        <p:attrNameLst>
                                          <p:attrName>style.visibility</p:attrName>
                                        </p:attrNameLst>
                                      </p:cBhvr>
                                      <p:to>
                                        <p:strVal val="visible"/>
                                      </p:to>
                                    </p:set>
                                    <p:anim calcmode="lin" valueType="num">
                                      <p:cBhvr>
                                        <p:cTn id="44" dur="500" fill="hold"/>
                                        <p:tgtEl>
                                          <p:spTgt spid="2">
                                            <p:txEl>
                                              <p:pRg st="5" end="5"/>
                                            </p:txEl>
                                          </p:spTgt>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2">
                                            <p:txEl>
                                              <p:pRg st="5" end="5"/>
                                            </p:txEl>
                                          </p:spTgt>
                                        </p:tgtEl>
                                        <p:attrNameLst>
                                          <p:attrName>ppt_y</p:attrName>
                                        </p:attrNameLst>
                                      </p:cBhvr>
                                      <p:tavLst>
                                        <p:tav tm="0">
                                          <p:val>
                                            <p:strVal val="#ppt_y"/>
                                          </p:val>
                                        </p:tav>
                                        <p:tav tm="100000">
                                          <p:val>
                                            <p:strVal val="#ppt_y"/>
                                          </p:val>
                                        </p:tav>
                                      </p:tavLst>
                                    </p:anim>
                                    <p:anim calcmode="lin" valueType="num">
                                      <p:cBhvr>
                                        <p:cTn id="46" dur="500" fill="hold"/>
                                        <p:tgtEl>
                                          <p:spTgt spid="2">
                                            <p:txEl>
                                              <p:pRg st="5" end="5"/>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2">
                                            <p:txEl>
                                              <p:pRg st="5" end="5"/>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2">
                                            <p:txEl>
                                              <p:pRg st="5" end="5"/>
                                            </p:txEl>
                                          </p:spTgt>
                                        </p:tgtEl>
                                      </p:cBhvr>
                                    </p:animEffect>
                                  </p:childTnLst>
                                </p:cTn>
                              </p:par>
                            </p:childTnLst>
                          </p:cTn>
                        </p:par>
                        <p:par>
                          <p:cTn id="49" fill="hold">
                            <p:stCondLst>
                              <p:cond delay="850"/>
                            </p:stCondLst>
                            <p:childTnLst>
                              <p:par>
                                <p:cTn id="50" presetID="41" presetClass="entr" presetSubtype="0" fill="hold" nodeType="afterEffect">
                                  <p:stCondLst>
                                    <p:cond delay="0"/>
                                  </p:stCondLst>
                                  <p:iterate type="lt">
                                    <p:tmPct val="10000"/>
                                  </p:iterate>
                                  <p:childTnLst>
                                    <p:set>
                                      <p:cBhvr>
                                        <p:cTn id="51" dur="1" fill="hold">
                                          <p:stCondLst>
                                            <p:cond delay="0"/>
                                          </p:stCondLst>
                                        </p:cTn>
                                        <p:tgtEl>
                                          <p:spTgt spid="2">
                                            <p:txEl>
                                              <p:pRg st="6" end="6"/>
                                            </p:txEl>
                                          </p:spTgt>
                                        </p:tgtEl>
                                        <p:attrNameLst>
                                          <p:attrName>style.visibility</p:attrName>
                                        </p:attrNameLst>
                                      </p:cBhvr>
                                      <p:to>
                                        <p:strVal val="visible"/>
                                      </p:to>
                                    </p:set>
                                    <p:anim calcmode="lin" valueType="num">
                                      <p:cBhvr>
                                        <p:cTn id="52" dur="500" fill="hold"/>
                                        <p:tgtEl>
                                          <p:spTgt spid="2">
                                            <p:txEl>
                                              <p:pRg st="6" end="6"/>
                                            </p:txEl>
                                          </p:spTgt>
                                        </p:tgtEl>
                                        <p:attrNameLst>
                                          <p:attrName>ppt_x</p:attrName>
                                        </p:attrNameLst>
                                      </p:cBhvr>
                                      <p:tavLst>
                                        <p:tav tm="0">
                                          <p:val>
                                            <p:strVal val="#ppt_x"/>
                                          </p:val>
                                        </p:tav>
                                        <p:tav tm="50000">
                                          <p:val>
                                            <p:strVal val="#ppt_x+.1"/>
                                          </p:val>
                                        </p:tav>
                                        <p:tav tm="100000">
                                          <p:val>
                                            <p:strVal val="#ppt_x"/>
                                          </p:val>
                                        </p:tav>
                                      </p:tavLst>
                                    </p:anim>
                                    <p:anim calcmode="lin" valueType="num">
                                      <p:cBhvr>
                                        <p:cTn id="53" dur="500" fill="hold"/>
                                        <p:tgtEl>
                                          <p:spTgt spid="2">
                                            <p:txEl>
                                              <p:pRg st="6" end="6"/>
                                            </p:txEl>
                                          </p:spTgt>
                                        </p:tgtEl>
                                        <p:attrNameLst>
                                          <p:attrName>ppt_y</p:attrName>
                                        </p:attrNameLst>
                                      </p:cBhvr>
                                      <p:tavLst>
                                        <p:tav tm="0">
                                          <p:val>
                                            <p:strVal val="#ppt_y"/>
                                          </p:val>
                                        </p:tav>
                                        <p:tav tm="100000">
                                          <p:val>
                                            <p:strVal val="#ppt_y"/>
                                          </p:val>
                                        </p:tav>
                                      </p:tavLst>
                                    </p:anim>
                                    <p:anim calcmode="lin" valueType="num">
                                      <p:cBhvr>
                                        <p:cTn id="54" dur="500" fill="hold"/>
                                        <p:tgtEl>
                                          <p:spTgt spid="2">
                                            <p:txEl>
                                              <p:pRg st="6" end="6"/>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55" dur="500" fill="hold"/>
                                        <p:tgtEl>
                                          <p:spTgt spid="2">
                                            <p:txEl>
                                              <p:pRg st="6" end="6"/>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56" dur="500" tmFilter="0,0; .5, 1; 1, 1"/>
                                        <p:tgtEl>
                                          <p:spTgt spid="2">
                                            <p:txEl>
                                              <p:pRg st="6" end="6"/>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41" presetClass="entr" presetSubtype="0" fill="hold" nodeType="clickEffect">
                                  <p:stCondLst>
                                    <p:cond delay="0"/>
                                  </p:stCondLst>
                                  <p:iterate type="lt">
                                    <p:tmPct val="10000"/>
                                  </p:iterate>
                                  <p:childTnLst>
                                    <p:set>
                                      <p:cBhvr>
                                        <p:cTn id="60" dur="1" fill="hold">
                                          <p:stCondLst>
                                            <p:cond delay="0"/>
                                          </p:stCondLst>
                                        </p:cTn>
                                        <p:tgtEl>
                                          <p:spTgt spid="2">
                                            <p:txEl>
                                              <p:pRg st="8" end="8"/>
                                            </p:txEl>
                                          </p:spTgt>
                                        </p:tgtEl>
                                        <p:attrNameLst>
                                          <p:attrName>style.visibility</p:attrName>
                                        </p:attrNameLst>
                                      </p:cBhvr>
                                      <p:to>
                                        <p:strVal val="visible"/>
                                      </p:to>
                                    </p:set>
                                    <p:anim calcmode="lin" valueType="num">
                                      <p:cBhvr>
                                        <p:cTn id="61" dur="500" fill="hold"/>
                                        <p:tgtEl>
                                          <p:spTgt spid="2">
                                            <p:txEl>
                                              <p:pRg st="8" end="8"/>
                                            </p:txEl>
                                          </p:spTgt>
                                        </p:tgtEl>
                                        <p:attrNameLst>
                                          <p:attrName>ppt_x</p:attrName>
                                        </p:attrNameLst>
                                      </p:cBhvr>
                                      <p:tavLst>
                                        <p:tav tm="0">
                                          <p:val>
                                            <p:strVal val="#ppt_x"/>
                                          </p:val>
                                        </p:tav>
                                        <p:tav tm="50000">
                                          <p:val>
                                            <p:strVal val="#ppt_x+.1"/>
                                          </p:val>
                                        </p:tav>
                                        <p:tav tm="100000">
                                          <p:val>
                                            <p:strVal val="#ppt_x"/>
                                          </p:val>
                                        </p:tav>
                                      </p:tavLst>
                                    </p:anim>
                                    <p:anim calcmode="lin" valueType="num">
                                      <p:cBhvr>
                                        <p:cTn id="62" dur="500" fill="hold"/>
                                        <p:tgtEl>
                                          <p:spTgt spid="2">
                                            <p:txEl>
                                              <p:pRg st="8" end="8"/>
                                            </p:txEl>
                                          </p:spTgt>
                                        </p:tgtEl>
                                        <p:attrNameLst>
                                          <p:attrName>ppt_y</p:attrName>
                                        </p:attrNameLst>
                                      </p:cBhvr>
                                      <p:tavLst>
                                        <p:tav tm="0">
                                          <p:val>
                                            <p:strVal val="#ppt_y"/>
                                          </p:val>
                                        </p:tav>
                                        <p:tav tm="100000">
                                          <p:val>
                                            <p:strVal val="#ppt_y"/>
                                          </p:val>
                                        </p:tav>
                                      </p:tavLst>
                                    </p:anim>
                                    <p:anim calcmode="lin" valueType="num">
                                      <p:cBhvr>
                                        <p:cTn id="63" dur="500" fill="hold"/>
                                        <p:tgtEl>
                                          <p:spTgt spid="2">
                                            <p:txEl>
                                              <p:pRg st="8" end="8"/>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64" dur="500" fill="hold"/>
                                        <p:tgtEl>
                                          <p:spTgt spid="2">
                                            <p:txEl>
                                              <p:pRg st="8" end="8"/>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65" dur="500" tmFilter="0,0; .5, 1; 1, 1"/>
                                        <p:tgtEl>
                                          <p:spTgt spid="2">
                                            <p:txEl>
                                              <p:pRg st="8" end="8"/>
                                            </p:txEl>
                                          </p:spTgt>
                                        </p:tgtEl>
                                      </p:cBhvr>
                                    </p:animEffect>
                                  </p:childTnLst>
                                </p:cTn>
                              </p:par>
                            </p:childTnLst>
                          </p:cTn>
                        </p:par>
                        <p:par>
                          <p:cTn id="66" fill="hold">
                            <p:stCondLst>
                              <p:cond delay="1150"/>
                            </p:stCondLst>
                            <p:childTnLst>
                              <p:par>
                                <p:cTn id="67" presetID="41" presetClass="entr" presetSubtype="0" fill="hold" nodeType="afterEffect">
                                  <p:stCondLst>
                                    <p:cond delay="0"/>
                                  </p:stCondLst>
                                  <p:iterate type="lt">
                                    <p:tmPct val="10000"/>
                                  </p:iterate>
                                  <p:childTnLst>
                                    <p:set>
                                      <p:cBhvr>
                                        <p:cTn id="68" dur="1" fill="hold">
                                          <p:stCondLst>
                                            <p:cond delay="0"/>
                                          </p:stCondLst>
                                        </p:cTn>
                                        <p:tgtEl>
                                          <p:spTgt spid="2">
                                            <p:txEl>
                                              <p:pRg st="9" end="9"/>
                                            </p:txEl>
                                          </p:spTgt>
                                        </p:tgtEl>
                                        <p:attrNameLst>
                                          <p:attrName>style.visibility</p:attrName>
                                        </p:attrNameLst>
                                      </p:cBhvr>
                                      <p:to>
                                        <p:strVal val="visible"/>
                                      </p:to>
                                    </p:set>
                                    <p:anim calcmode="lin" valueType="num">
                                      <p:cBhvr>
                                        <p:cTn id="69" dur="500" fill="hold"/>
                                        <p:tgtEl>
                                          <p:spTgt spid="2">
                                            <p:txEl>
                                              <p:pRg st="9" end="9"/>
                                            </p:txEl>
                                          </p:spTgt>
                                        </p:tgtEl>
                                        <p:attrNameLst>
                                          <p:attrName>ppt_x</p:attrName>
                                        </p:attrNameLst>
                                      </p:cBhvr>
                                      <p:tavLst>
                                        <p:tav tm="0">
                                          <p:val>
                                            <p:strVal val="#ppt_x"/>
                                          </p:val>
                                        </p:tav>
                                        <p:tav tm="50000">
                                          <p:val>
                                            <p:strVal val="#ppt_x+.1"/>
                                          </p:val>
                                        </p:tav>
                                        <p:tav tm="100000">
                                          <p:val>
                                            <p:strVal val="#ppt_x"/>
                                          </p:val>
                                        </p:tav>
                                      </p:tavLst>
                                    </p:anim>
                                    <p:anim calcmode="lin" valueType="num">
                                      <p:cBhvr>
                                        <p:cTn id="70" dur="500" fill="hold"/>
                                        <p:tgtEl>
                                          <p:spTgt spid="2">
                                            <p:txEl>
                                              <p:pRg st="9" end="9"/>
                                            </p:txEl>
                                          </p:spTgt>
                                        </p:tgtEl>
                                        <p:attrNameLst>
                                          <p:attrName>ppt_y</p:attrName>
                                        </p:attrNameLst>
                                      </p:cBhvr>
                                      <p:tavLst>
                                        <p:tav tm="0">
                                          <p:val>
                                            <p:strVal val="#ppt_y"/>
                                          </p:val>
                                        </p:tav>
                                        <p:tav tm="100000">
                                          <p:val>
                                            <p:strVal val="#ppt_y"/>
                                          </p:val>
                                        </p:tav>
                                      </p:tavLst>
                                    </p:anim>
                                    <p:anim calcmode="lin" valueType="num">
                                      <p:cBhvr>
                                        <p:cTn id="71" dur="500" fill="hold"/>
                                        <p:tgtEl>
                                          <p:spTgt spid="2">
                                            <p:txEl>
                                              <p:pRg st="9" end="9"/>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72" dur="500" fill="hold"/>
                                        <p:tgtEl>
                                          <p:spTgt spid="2">
                                            <p:txEl>
                                              <p:pRg st="9" end="9"/>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73" dur="500" tmFilter="0,0; .5, 1; 1, 1"/>
                                        <p:tgtEl>
                                          <p:spTgt spid="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a:effectLst>
            <a:reflection blurRad="6350" stA="50000" endA="300" endPos="55000" dir="5400000" sy="-100000" algn="bl" rotWithShape="0"/>
          </a:effectLst>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4" name="图片 3">
            <a:extLst>
              <a:ext uri="{FF2B5EF4-FFF2-40B4-BE49-F238E27FC236}">
                <a16:creationId xmlns:a16="http://schemas.microsoft.com/office/drawing/2014/main" id="{767AEFE1-1CC0-6546-B0C6-4CEB2CD998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067" y="1547099"/>
            <a:ext cx="5153861" cy="2899481"/>
          </a:xfrm>
          <a:prstGeom prst="rect">
            <a:avLst/>
          </a:prstGeom>
          <a:ln>
            <a:noFill/>
          </a:ln>
          <a:effectLst>
            <a:outerShdw blurRad="190500" algn="tl" rotWithShape="0">
              <a:srgbClr val="000000">
                <a:alpha val="70000"/>
              </a:srgbClr>
            </a:outerShdw>
            <a:reflection blurRad="6350" stA="50000" endA="300" endPos="55000" dir="5400000" sy="-100000" algn="bl" rotWithShape="0"/>
          </a:effectLst>
        </p:spPr>
      </p:pic>
      <p:pic>
        <p:nvPicPr>
          <p:cNvPr id="11" name="图片 10">
            <a:extLst>
              <a:ext uri="{FF2B5EF4-FFF2-40B4-BE49-F238E27FC236}">
                <a16:creationId xmlns:a16="http://schemas.microsoft.com/office/drawing/2014/main" id="{A553A016-7C07-B342-8FE3-399B9363F0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1995" y="1547100"/>
            <a:ext cx="5210938" cy="2931590"/>
          </a:xfrm>
          <a:prstGeom prst="rect">
            <a:avLst/>
          </a:prstGeom>
          <a:ln>
            <a:noFill/>
          </a:ln>
          <a:effectLst>
            <a:outerShdw blurRad="292100" dist="139700" dir="2700000" algn="tl" rotWithShape="0">
              <a:srgbClr val="333333">
                <a:alpha val="65000"/>
              </a:srgbClr>
            </a:outerShdw>
            <a:reflection blurRad="6350" stA="50000" endA="300" endPos="55000" dir="5400000" sy="-100000" algn="bl" rotWithShape="0"/>
          </a:effectLst>
        </p:spPr>
      </p:pic>
    </p:spTree>
    <p:extLst>
      <p:ext uri="{BB962C8B-B14F-4D97-AF65-F5344CB8AC3E}">
        <p14:creationId xmlns:p14="http://schemas.microsoft.com/office/powerpoint/2010/main" val="78927956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57FD96D-758D-4E24-88F8-0DE6D2DBF56A}"/>
              </a:ext>
            </a:extLst>
          </p:cNvPr>
          <p:cNvSpPr txBox="1"/>
          <p:nvPr/>
        </p:nvSpPr>
        <p:spPr>
          <a:xfrm>
            <a:off x="2530614" y="2644170"/>
            <a:ext cx="6314549"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err="1">
                <a:ln>
                  <a:noFill/>
                </a:ln>
                <a:solidFill>
                  <a:prstClr val="white"/>
                </a:solidFill>
                <a:effectLst/>
                <a:uLnTx/>
                <a:uFillTx/>
                <a:latin typeface="微软雅黑" panose="020B0503020204020204" pitchFamily="34" charset="-122"/>
                <a:ea typeface="微软雅黑" panose="020B0503020204020204" pitchFamily="34" charset="-122"/>
                <a:cs typeface="+mn-cs"/>
              </a:rPr>
              <a:t>Seperable</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 name="文本框 5">
            <a:extLst>
              <a:ext uri="{FF2B5EF4-FFF2-40B4-BE49-F238E27FC236}">
                <a16:creationId xmlns:a16="http://schemas.microsoft.com/office/drawing/2014/main" id="{DC04C3D3-4D3B-45F3-A709-6D361491E5D7}"/>
              </a:ext>
            </a:extLst>
          </p:cNvPr>
          <p:cNvSpPr txBox="1"/>
          <p:nvPr/>
        </p:nvSpPr>
        <p:spPr>
          <a:xfrm>
            <a:off x="3811644" y="4404157"/>
            <a:ext cx="3469604"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Team</a:t>
            </a:r>
            <a:endParaRPr kumimoji="0" lang="zh-CN" altLang="en-US" sz="9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4041703516"/>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ppt_x"/>
                                          </p:val>
                                        </p:tav>
                                        <p:tav tm="100000">
                                          <p:val>
                                            <p:strVal val="#ppt_x"/>
                                          </p:val>
                                        </p:tav>
                                      </p:tavLst>
                                    </p:anim>
                                    <p:anim calcmode="lin" valueType="num">
                                      <p:cBhvr additive="base">
                                        <p:cTn id="8" dur="25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250" fill="hold"/>
                                        <p:tgtEl>
                                          <p:spTgt spid="6"/>
                                        </p:tgtEl>
                                        <p:attrNameLst>
                                          <p:attrName>ppt_x</p:attrName>
                                        </p:attrNameLst>
                                      </p:cBhvr>
                                      <p:tavLst>
                                        <p:tav tm="0">
                                          <p:val>
                                            <p:strVal val="#ppt_x"/>
                                          </p:val>
                                        </p:tav>
                                        <p:tav tm="100000">
                                          <p:val>
                                            <p:strVal val="#ppt_x"/>
                                          </p:val>
                                        </p:tav>
                                      </p:tavLst>
                                    </p:anim>
                                    <p:anim calcmode="lin" valueType="num">
                                      <p:cBhvr additive="base">
                                        <p:cTn id="14" dur="25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CB5AA88-237B-4F3E-88C7-6BDD2C2E43EB}"/>
              </a:ext>
            </a:extLst>
          </p:cNvPr>
          <p:cNvSpPr>
            <a:spLocks noGrp="1"/>
          </p:cNvSpPr>
          <p:nvPr>
            <p:ph type="sldNum" sz="quarter" idx="12"/>
          </p:nvPr>
        </p:nvSpPr>
        <p:spPr/>
        <p:txBody>
          <a:bodyPr/>
          <a:lstStyle/>
          <a:p>
            <a:fld id="{688651FF-7917-4D21-B4AF-F7EC2FB39871}" type="slidenum">
              <a:rPr lang="zh-CN" altLang="en-US" smtClean="0"/>
              <a:pPr/>
              <a:t>40</a:t>
            </a:fld>
            <a:endParaRPr lang="zh-CN" altLang="en-US" dirty="0"/>
          </a:p>
        </p:txBody>
      </p:sp>
      <p:sp>
        <p:nvSpPr>
          <p:cNvPr id="5" name="文本占位符 4">
            <a:extLst>
              <a:ext uri="{FF2B5EF4-FFF2-40B4-BE49-F238E27FC236}">
                <a16:creationId xmlns:a16="http://schemas.microsoft.com/office/drawing/2014/main" id="{E73BA509-E7D9-40C0-BDCB-CBE05F75FBA3}"/>
              </a:ext>
            </a:extLst>
          </p:cNvPr>
          <p:cNvSpPr>
            <a:spLocks noGrp="1"/>
          </p:cNvSpPr>
          <p:nvPr>
            <p:ph type="body" sz="quarter" idx="13"/>
          </p:nvPr>
        </p:nvSpPr>
        <p:spPr/>
        <p:txBody>
          <a:bodyPr/>
          <a:lstStyle/>
          <a:p>
            <a:r>
              <a:rPr lang="en-US" altLang="zh-CN" dirty="0"/>
              <a:t>4</a:t>
            </a:r>
            <a:endParaRPr lang="zh-CN" altLang="en-US" dirty="0"/>
          </a:p>
        </p:txBody>
      </p:sp>
      <p:sp>
        <p:nvSpPr>
          <p:cNvPr id="6" name="文本框 5">
            <a:extLst>
              <a:ext uri="{FF2B5EF4-FFF2-40B4-BE49-F238E27FC236}">
                <a16:creationId xmlns:a16="http://schemas.microsoft.com/office/drawing/2014/main" id="{58FA9ED7-F2DF-4E26-8478-415B88FA3CA3}"/>
              </a:ext>
            </a:extLst>
          </p:cNvPr>
          <p:cNvSpPr txBox="1"/>
          <p:nvPr/>
        </p:nvSpPr>
        <p:spPr>
          <a:xfrm>
            <a:off x="4982988" y="2205588"/>
            <a:ext cx="2226024" cy="1862048"/>
          </a:xfrm>
          <a:prstGeom prst="rect">
            <a:avLst/>
          </a:prstGeom>
          <a:noFill/>
        </p:spPr>
        <p:txBody>
          <a:bodyPr wrap="square" rtlCol="0">
            <a:spAutoFit/>
          </a:bodyPr>
          <a:lstStyle/>
          <a:p>
            <a:pPr algn="ctr"/>
            <a:r>
              <a:rPr lang="en-US" altLang="zh-CN" sz="11500" dirty="0">
                <a:solidFill>
                  <a:schemeClr val="tx1">
                    <a:alpha val="6000"/>
                  </a:schemeClr>
                </a:solidFill>
                <a:latin typeface="Arial" panose="020B0604020202020204" pitchFamily="34" charset="0"/>
                <a:ea typeface="微软雅黑" panose="020B0503020204020204" pitchFamily="34" charset="-122"/>
                <a:cs typeface="+mn-ea"/>
                <a:sym typeface="Arial" panose="020B0604020202020204" pitchFamily="34" charset="0"/>
              </a:rPr>
              <a:t>4</a:t>
            </a:r>
            <a:endParaRPr lang="zh-CN" altLang="en-US" sz="11500" dirty="0">
              <a:solidFill>
                <a:schemeClr val="tx1">
                  <a:alpha val="6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文本框 6">
            <a:extLst>
              <a:ext uri="{FF2B5EF4-FFF2-40B4-BE49-F238E27FC236}">
                <a16:creationId xmlns:a16="http://schemas.microsoft.com/office/drawing/2014/main" id="{7EC59450-F369-4342-8079-902DA7C4A6E9}"/>
              </a:ext>
            </a:extLst>
          </p:cNvPr>
          <p:cNvSpPr txBox="1"/>
          <p:nvPr/>
        </p:nvSpPr>
        <p:spPr>
          <a:xfrm>
            <a:off x="4982988" y="2844225"/>
            <a:ext cx="2226024" cy="338554"/>
          </a:xfrm>
          <a:prstGeom prst="rect">
            <a:avLst/>
          </a:prstGeom>
          <a:noFill/>
        </p:spPr>
        <p:txBody>
          <a:bodyPr wrap="square" rtlCol="0">
            <a:spAutoFit/>
          </a:bodyPr>
          <a:lstStyle/>
          <a:p>
            <a:pPr algn="ct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About</a:t>
            </a:r>
            <a:r>
              <a:rPr lang="zh-CN" altLang="en-US" sz="1600" dirty="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Our</a:t>
            </a:r>
            <a:r>
              <a:rPr lang="zh-CN" altLang="en-US" sz="1600" dirty="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1600" dirty="0">
                <a:latin typeface="Arial" panose="020B0604020202020204" pitchFamily="34" charset="0"/>
                <a:ea typeface="微软雅黑" panose="020B0503020204020204" pitchFamily="34" charset="-122"/>
                <a:cs typeface="+mn-ea"/>
                <a:sym typeface="Arial" panose="020B0604020202020204" pitchFamily="34" charset="0"/>
              </a:rPr>
              <a:t>Code</a:t>
            </a:r>
          </a:p>
        </p:txBody>
      </p:sp>
      <p:grpSp>
        <p:nvGrpSpPr>
          <p:cNvPr id="8" name="组合 7">
            <a:extLst>
              <a:ext uri="{FF2B5EF4-FFF2-40B4-BE49-F238E27FC236}">
                <a16:creationId xmlns:a16="http://schemas.microsoft.com/office/drawing/2014/main" id="{C0AA8D50-CDBA-4899-AF38-0579BA4B1810}"/>
              </a:ext>
            </a:extLst>
          </p:cNvPr>
          <p:cNvGrpSpPr/>
          <p:nvPr/>
        </p:nvGrpSpPr>
        <p:grpSpPr>
          <a:xfrm rot="19813787">
            <a:off x="3622902" y="2882813"/>
            <a:ext cx="4946197" cy="507598"/>
            <a:chOff x="2998503" y="1889760"/>
            <a:chExt cx="5535898" cy="684127"/>
          </a:xfrm>
          <a:blipFill dpi="0" rotWithShape="1">
            <a:blip r:embed="rId2"/>
            <a:srcRect/>
            <a:tile tx="-1301750" ty="25400" sx="100000" sy="100000" flip="none" algn="l"/>
          </a:blipFill>
        </p:grpSpPr>
        <p:sp>
          <p:nvSpPr>
            <p:cNvPr id="9" name="矩形: 圆角 8">
              <a:extLst>
                <a:ext uri="{FF2B5EF4-FFF2-40B4-BE49-F238E27FC236}">
                  <a16:creationId xmlns:a16="http://schemas.microsoft.com/office/drawing/2014/main" id="{E6CADBBF-0CF0-4669-A15B-91201E9D0E79}"/>
                </a:ext>
              </a:extLst>
            </p:cNvPr>
            <p:cNvSpPr/>
            <p:nvPr/>
          </p:nvSpPr>
          <p:spPr>
            <a:xfrm>
              <a:off x="2998503" y="1889760"/>
              <a:ext cx="2071270" cy="68412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矩形: 圆角 9">
              <a:extLst>
                <a:ext uri="{FF2B5EF4-FFF2-40B4-BE49-F238E27FC236}">
                  <a16:creationId xmlns:a16="http://schemas.microsoft.com/office/drawing/2014/main" id="{DEA6CCCF-5AD3-45A8-BB95-B389F514E507}"/>
                </a:ext>
              </a:extLst>
            </p:cNvPr>
            <p:cNvSpPr/>
            <p:nvPr/>
          </p:nvSpPr>
          <p:spPr>
            <a:xfrm>
              <a:off x="6463131" y="1889760"/>
              <a:ext cx="2071270" cy="68412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spTree>
    <p:extLst>
      <p:ext uri="{BB962C8B-B14F-4D97-AF65-F5344CB8AC3E}">
        <p14:creationId xmlns:p14="http://schemas.microsoft.com/office/powerpoint/2010/main" val="35930369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invX="1"/>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CA7EE478-4E20-A14B-AC08-988AB132DA51}"/>
              </a:ext>
            </a:extLst>
          </p:cNvPr>
          <p:cNvSpPr>
            <a:spLocks noGrp="1"/>
          </p:cNvSpPr>
          <p:nvPr>
            <p:ph type="title"/>
          </p:nvPr>
        </p:nvSpPr>
        <p:spPr/>
        <p:txBody>
          <a:bodyPr/>
          <a:lstStyle/>
          <a:p>
            <a:pPr algn="ctr"/>
            <a:r>
              <a:rPr kumimoji="1" lang="en-US" altLang="zh-CN" dirty="0"/>
              <a:t>The</a:t>
            </a:r>
            <a:r>
              <a:rPr kumimoji="1" lang="zh-CN" altLang="en-US" dirty="0"/>
              <a:t> </a:t>
            </a:r>
            <a:r>
              <a:rPr kumimoji="1" lang="en-US" altLang="zh-CN" dirty="0"/>
              <a:t>Structure</a:t>
            </a:r>
            <a:r>
              <a:rPr kumimoji="1" lang="zh-CN" altLang="en-US" dirty="0"/>
              <a:t> </a:t>
            </a:r>
            <a:r>
              <a:rPr kumimoji="1" lang="en-US" altLang="zh-CN" dirty="0"/>
              <a:t>of</a:t>
            </a:r>
            <a:r>
              <a:rPr kumimoji="1" lang="zh-CN" altLang="en-US" dirty="0"/>
              <a:t> </a:t>
            </a:r>
            <a:r>
              <a:rPr kumimoji="1" lang="en-US" altLang="zh-CN" dirty="0"/>
              <a:t>Our</a:t>
            </a:r>
            <a:r>
              <a:rPr kumimoji="1" lang="zh-CN" altLang="en-US" dirty="0"/>
              <a:t> </a:t>
            </a:r>
            <a:r>
              <a:rPr kumimoji="1" lang="en-US" altLang="zh-CN" dirty="0"/>
              <a:t>Code</a:t>
            </a:r>
            <a:endParaRPr kumimoji="1" lang="zh-CN" altLang="en-US" dirty="0"/>
          </a:p>
        </p:txBody>
      </p:sp>
      <p:sp>
        <p:nvSpPr>
          <p:cNvPr id="3" name="页脚占位符 2">
            <a:extLst>
              <a:ext uri="{FF2B5EF4-FFF2-40B4-BE49-F238E27FC236}">
                <a16:creationId xmlns:a16="http://schemas.microsoft.com/office/drawing/2014/main" id="{C80E60FF-4AC1-3E49-B3AD-C72D4CD76CDB}"/>
              </a:ext>
            </a:extLst>
          </p:cNvPr>
          <p:cNvSpPr>
            <a:spLocks noGrp="1"/>
          </p:cNvSpPr>
          <p:nvPr>
            <p:ph type="ftr" sz="quarter" idx="11"/>
          </p:nvPr>
        </p:nvSpPr>
        <p:spPr/>
        <p:txBody>
          <a:bodyPr/>
          <a:lstStyle/>
          <a:p>
            <a:r>
              <a:rPr lang="en-US" altLang="zh-CN"/>
              <a:t>SIMON PPT-MORE THAN PPT</a:t>
            </a:r>
            <a:endParaRPr lang="zh-CN" altLang="en-US" dirty="0"/>
          </a:p>
        </p:txBody>
      </p:sp>
      <p:sp>
        <p:nvSpPr>
          <p:cNvPr id="4" name="灯片编号占位符 3">
            <a:extLst>
              <a:ext uri="{FF2B5EF4-FFF2-40B4-BE49-F238E27FC236}">
                <a16:creationId xmlns:a16="http://schemas.microsoft.com/office/drawing/2014/main" id="{4FFFE81F-E560-7147-9AC3-41F4B56E5683}"/>
              </a:ext>
            </a:extLst>
          </p:cNvPr>
          <p:cNvSpPr>
            <a:spLocks noGrp="1"/>
          </p:cNvSpPr>
          <p:nvPr>
            <p:ph type="sldNum" sz="quarter" idx="12"/>
          </p:nvPr>
        </p:nvSpPr>
        <p:spPr/>
        <p:txBody>
          <a:bodyPr/>
          <a:lstStyle/>
          <a:p>
            <a:r>
              <a:rPr lang="en-US"/>
              <a:t>Say hello to Italy</a:t>
            </a:r>
            <a:endParaRPr lang="en-US" dirty="0"/>
          </a:p>
        </p:txBody>
      </p:sp>
      <p:grpSp>
        <p:nvGrpSpPr>
          <p:cNvPr id="6" name="组合 5">
            <a:extLst>
              <a:ext uri="{FF2B5EF4-FFF2-40B4-BE49-F238E27FC236}">
                <a16:creationId xmlns:a16="http://schemas.microsoft.com/office/drawing/2014/main" id="{376528D3-3C90-754F-BBC5-A44CFFE05784}"/>
              </a:ext>
            </a:extLst>
          </p:cNvPr>
          <p:cNvGrpSpPr>
            <a:grpSpLocks noChangeAspect="1"/>
          </p:cNvGrpSpPr>
          <p:nvPr/>
        </p:nvGrpSpPr>
        <p:grpSpPr>
          <a:xfrm>
            <a:off x="2995613" y="765175"/>
            <a:ext cx="6470650" cy="4832351"/>
            <a:chOff x="2995613" y="765175"/>
            <a:chExt cx="6470650" cy="4832351"/>
          </a:xfrm>
        </p:grpSpPr>
        <p:sp>
          <p:nvSpPr>
            <p:cNvPr id="7" name="任意多边形 4">
              <a:extLst>
                <a:ext uri="{FF2B5EF4-FFF2-40B4-BE49-F238E27FC236}">
                  <a16:creationId xmlns:a16="http://schemas.microsoft.com/office/drawing/2014/main" id="{36DD4C8E-6596-7849-B308-968C4BFF65DD}"/>
                </a:ext>
              </a:extLst>
            </p:cNvPr>
            <p:cNvSpPr/>
            <p:nvPr/>
          </p:nvSpPr>
          <p:spPr bwMode="auto">
            <a:xfrm>
              <a:off x="3071813" y="765175"/>
              <a:ext cx="6048375" cy="4773613"/>
            </a:xfrm>
            <a:custGeom>
              <a:avLst/>
              <a:gdLst>
                <a:gd name="T0" fmla="*/ 131 w 1833"/>
                <a:gd name="T1" fmla="*/ 1448 h 1448"/>
                <a:gd name="T2" fmla="*/ 165 w 1833"/>
                <a:gd name="T3" fmla="*/ 908 h 1448"/>
                <a:gd name="T4" fmla="*/ 520 w 1833"/>
                <a:gd name="T5" fmla="*/ 264 h 1448"/>
                <a:gd name="T6" fmla="*/ 1361 w 1833"/>
                <a:gd name="T7" fmla="*/ 437 h 1448"/>
                <a:gd name="T8" fmla="*/ 1727 w 1833"/>
                <a:gd name="T9" fmla="*/ 1026 h 1448"/>
                <a:gd name="T10" fmla="*/ 1706 w 1833"/>
                <a:gd name="T11" fmla="*/ 1432 h 1448"/>
                <a:gd name="T12" fmla="*/ 131 w 1833"/>
                <a:gd name="T13" fmla="*/ 1448 h 1448"/>
              </a:gdLst>
              <a:ahLst/>
              <a:cxnLst>
                <a:cxn ang="0">
                  <a:pos x="T0" y="T1"/>
                </a:cxn>
                <a:cxn ang="0">
                  <a:pos x="T2" y="T3"/>
                </a:cxn>
                <a:cxn ang="0">
                  <a:pos x="T4" y="T5"/>
                </a:cxn>
                <a:cxn ang="0">
                  <a:pos x="T6" y="T7"/>
                </a:cxn>
                <a:cxn ang="0">
                  <a:pos x="T8" y="T9"/>
                </a:cxn>
                <a:cxn ang="0">
                  <a:pos x="T10" y="T11"/>
                </a:cxn>
                <a:cxn ang="0">
                  <a:pos x="T12" y="T13"/>
                </a:cxn>
              </a:cxnLst>
              <a:rect l="0" t="0" r="r" b="b"/>
              <a:pathLst>
                <a:path w="1833" h="1448">
                  <a:moveTo>
                    <a:pt x="131" y="1448"/>
                  </a:moveTo>
                  <a:cubicBezTo>
                    <a:pt x="131" y="1448"/>
                    <a:pt x="0" y="1141"/>
                    <a:pt x="165" y="908"/>
                  </a:cubicBezTo>
                  <a:cubicBezTo>
                    <a:pt x="331" y="675"/>
                    <a:pt x="230" y="469"/>
                    <a:pt x="520" y="264"/>
                  </a:cubicBezTo>
                  <a:cubicBezTo>
                    <a:pt x="894" y="0"/>
                    <a:pt x="1254" y="260"/>
                    <a:pt x="1361" y="437"/>
                  </a:cubicBezTo>
                  <a:cubicBezTo>
                    <a:pt x="1468" y="613"/>
                    <a:pt x="1833" y="523"/>
                    <a:pt x="1727" y="1026"/>
                  </a:cubicBezTo>
                  <a:cubicBezTo>
                    <a:pt x="1645" y="1415"/>
                    <a:pt x="1706" y="1432"/>
                    <a:pt x="1706" y="1432"/>
                  </a:cubicBezTo>
                  <a:lnTo>
                    <a:pt x="131" y="1448"/>
                  </a:lnTo>
                  <a:close/>
                </a:path>
              </a:pathLst>
            </a:custGeom>
            <a:solidFill>
              <a:srgbClr val="F1EE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5">
              <a:extLst>
                <a:ext uri="{FF2B5EF4-FFF2-40B4-BE49-F238E27FC236}">
                  <a16:creationId xmlns:a16="http://schemas.microsoft.com/office/drawing/2014/main" id="{0A66DCAC-1374-A34A-87AF-E98065BD8D48}"/>
                </a:ext>
              </a:extLst>
            </p:cNvPr>
            <p:cNvSpPr/>
            <p:nvPr/>
          </p:nvSpPr>
          <p:spPr bwMode="auto">
            <a:xfrm>
              <a:off x="2995613" y="1401763"/>
              <a:ext cx="6470650" cy="4137025"/>
            </a:xfrm>
            <a:custGeom>
              <a:avLst/>
              <a:gdLst>
                <a:gd name="T0" fmla="*/ 233 w 1961"/>
                <a:gd name="T1" fmla="*/ 1172 h 1255"/>
                <a:gd name="T2" fmla="*/ 56 w 1961"/>
                <a:gd name="T3" fmla="*/ 778 h 1255"/>
                <a:gd name="T4" fmla="*/ 434 w 1961"/>
                <a:gd name="T5" fmla="*/ 461 h 1255"/>
                <a:gd name="T6" fmla="*/ 254 w 1961"/>
                <a:gd name="T7" fmla="*/ 419 h 1255"/>
                <a:gd name="T8" fmla="*/ 759 w 1961"/>
                <a:gd name="T9" fmla="*/ 47 h 1255"/>
                <a:gd name="T10" fmla="*/ 1192 w 1961"/>
                <a:gd name="T11" fmla="*/ 219 h 1255"/>
                <a:gd name="T12" fmla="*/ 1357 w 1961"/>
                <a:gd name="T13" fmla="*/ 158 h 1255"/>
                <a:gd name="T14" fmla="*/ 1150 w 1961"/>
                <a:gd name="T15" fmla="*/ 274 h 1255"/>
                <a:gd name="T16" fmla="*/ 1701 w 1961"/>
                <a:gd name="T17" fmla="*/ 419 h 1255"/>
                <a:gd name="T18" fmla="*/ 1577 w 1961"/>
                <a:gd name="T19" fmla="*/ 922 h 1255"/>
                <a:gd name="T20" fmla="*/ 1727 w 1961"/>
                <a:gd name="T21" fmla="*/ 900 h 1255"/>
                <a:gd name="T22" fmla="*/ 1665 w 1961"/>
                <a:gd name="T23" fmla="*/ 1255 h 1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1" h="1255">
                  <a:moveTo>
                    <a:pt x="233" y="1172"/>
                  </a:moveTo>
                  <a:cubicBezTo>
                    <a:pt x="233" y="1172"/>
                    <a:pt x="0" y="1051"/>
                    <a:pt x="56" y="778"/>
                  </a:cubicBezTo>
                  <a:cubicBezTo>
                    <a:pt x="112" y="506"/>
                    <a:pt x="340" y="441"/>
                    <a:pt x="434" y="461"/>
                  </a:cubicBezTo>
                  <a:cubicBezTo>
                    <a:pt x="609" y="498"/>
                    <a:pt x="322" y="609"/>
                    <a:pt x="254" y="419"/>
                  </a:cubicBezTo>
                  <a:cubicBezTo>
                    <a:pt x="168" y="181"/>
                    <a:pt x="474" y="0"/>
                    <a:pt x="759" y="47"/>
                  </a:cubicBezTo>
                  <a:cubicBezTo>
                    <a:pt x="941" y="77"/>
                    <a:pt x="1029" y="164"/>
                    <a:pt x="1192" y="219"/>
                  </a:cubicBezTo>
                  <a:cubicBezTo>
                    <a:pt x="1353" y="274"/>
                    <a:pt x="1421" y="201"/>
                    <a:pt x="1357" y="158"/>
                  </a:cubicBezTo>
                  <a:cubicBezTo>
                    <a:pt x="1296" y="118"/>
                    <a:pt x="1074" y="184"/>
                    <a:pt x="1150" y="274"/>
                  </a:cubicBezTo>
                  <a:cubicBezTo>
                    <a:pt x="1254" y="397"/>
                    <a:pt x="1506" y="206"/>
                    <a:pt x="1701" y="419"/>
                  </a:cubicBezTo>
                  <a:cubicBezTo>
                    <a:pt x="1896" y="632"/>
                    <a:pt x="1727" y="900"/>
                    <a:pt x="1577" y="922"/>
                  </a:cubicBezTo>
                  <a:cubicBezTo>
                    <a:pt x="1427" y="945"/>
                    <a:pt x="1493" y="729"/>
                    <a:pt x="1727" y="900"/>
                  </a:cubicBezTo>
                  <a:cubicBezTo>
                    <a:pt x="1961" y="1071"/>
                    <a:pt x="1665" y="1255"/>
                    <a:pt x="1665" y="1255"/>
                  </a:cubicBezTo>
                </a:path>
              </a:pathLst>
            </a:custGeom>
            <a:noFill/>
            <a:ln w="14288" cap="flat">
              <a:solidFill>
                <a:srgbClr val="C3C8FF"/>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9" name="任意多边形 6">
              <a:extLst>
                <a:ext uri="{FF2B5EF4-FFF2-40B4-BE49-F238E27FC236}">
                  <a16:creationId xmlns:a16="http://schemas.microsoft.com/office/drawing/2014/main" id="{790D4B9D-6DB3-BE43-AFB6-CFB769712EE2}"/>
                </a:ext>
              </a:extLst>
            </p:cNvPr>
            <p:cNvSpPr/>
            <p:nvPr/>
          </p:nvSpPr>
          <p:spPr bwMode="auto">
            <a:xfrm>
              <a:off x="3111500" y="5481638"/>
              <a:ext cx="5965825" cy="115888"/>
            </a:xfrm>
            <a:custGeom>
              <a:avLst/>
              <a:gdLst>
                <a:gd name="T0" fmla="*/ 1791 w 1808"/>
                <a:gd name="T1" fmla="*/ 35 h 35"/>
                <a:gd name="T2" fmla="*/ 17 w 1808"/>
                <a:gd name="T3" fmla="*/ 35 h 35"/>
                <a:gd name="T4" fmla="*/ 0 w 1808"/>
                <a:gd name="T5" fmla="*/ 17 h 35"/>
                <a:gd name="T6" fmla="*/ 0 w 1808"/>
                <a:gd name="T7" fmla="*/ 17 h 35"/>
                <a:gd name="T8" fmla="*/ 17 w 1808"/>
                <a:gd name="T9" fmla="*/ 0 h 35"/>
                <a:gd name="T10" fmla="*/ 1808 w 1808"/>
                <a:gd name="T11" fmla="*/ 0 h 35"/>
                <a:gd name="T12" fmla="*/ 1808 w 1808"/>
                <a:gd name="T13" fmla="*/ 17 h 35"/>
                <a:gd name="T14" fmla="*/ 1791 w 1808"/>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08" h="35">
                  <a:moveTo>
                    <a:pt x="1791" y="35"/>
                  </a:moveTo>
                  <a:cubicBezTo>
                    <a:pt x="17" y="35"/>
                    <a:pt x="17" y="35"/>
                    <a:pt x="17" y="35"/>
                  </a:cubicBezTo>
                  <a:cubicBezTo>
                    <a:pt x="8" y="35"/>
                    <a:pt x="0" y="27"/>
                    <a:pt x="0" y="17"/>
                  </a:cubicBezTo>
                  <a:cubicBezTo>
                    <a:pt x="0" y="17"/>
                    <a:pt x="0" y="17"/>
                    <a:pt x="0" y="17"/>
                  </a:cubicBezTo>
                  <a:cubicBezTo>
                    <a:pt x="0" y="8"/>
                    <a:pt x="8" y="0"/>
                    <a:pt x="17" y="0"/>
                  </a:cubicBezTo>
                  <a:cubicBezTo>
                    <a:pt x="1808" y="0"/>
                    <a:pt x="1808" y="0"/>
                    <a:pt x="1808" y="0"/>
                  </a:cubicBezTo>
                  <a:cubicBezTo>
                    <a:pt x="1808" y="17"/>
                    <a:pt x="1808" y="17"/>
                    <a:pt x="1808" y="17"/>
                  </a:cubicBezTo>
                  <a:cubicBezTo>
                    <a:pt x="1808" y="27"/>
                    <a:pt x="1801" y="35"/>
                    <a:pt x="1791" y="35"/>
                  </a:cubicBezTo>
                  <a:close/>
                </a:path>
              </a:pathLst>
            </a:custGeom>
            <a:solidFill>
              <a:srgbClr val="6876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7">
              <a:extLst>
                <a:ext uri="{FF2B5EF4-FFF2-40B4-BE49-F238E27FC236}">
                  <a16:creationId xmlns:a16="http://schemas.microsoft.com/office/drawing/2014/main" id="{9D4E9B04-3AD5-9747-951F-731CAC93EF1D}"/>
                </a:ext>
              </a:extLst>
            </p:cNvPr>
            <p:cNvSpPr/>
            <p:nvPr/>
          </p:nvSpPr>
          <p:spPr bwMode="auto">
            <a:xfrm>
              <a:off x="3111500" y="5481638"/>
              <a:ext cx="2217738" cy="115888"/>
            </a:xfrm>
            <a:custGeom>
              <a:avLst/>
              <a:gdLst>
                <a:gd name="T0" fmla="*/ 655 w 672"/>
                <a:gd name="T1" fmla="*/ 35 h 35"/>
                <a:gd name="T2" fmla="*/ 17 w 672"/>
                <a:gd name="T3" fmla="*/ 35 h 35"/>
                <a:gd name="T4" fmla="*/ 0 w 672"/>
                <a:gd name="T5" fmla="*/ 17 h 35"/>
                <a:gd name="T6" fmla="*/ 0 w 672"/>
                <a:gd name="T7" fmla="*/ 0 h 35"/>
                <a:gd name="T8" fmla="*/ 672 w 672"/>
                <a:gd name="T9" fmla="*/ 0 h 35"/>
                <a:gd name="T10" fmla="*/ 672 w 672"/>
                <a:gd name="T11" fmla="*/ 17 h 35"/>
                <a:gd name="T12" fmla="*/ 655 w 672"/>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672" h="35">
                  <a:moveTo>
                    <a:pt x="655" y="35"/>
                  </a:moveTo>
                  <a:cubicBezTo>
                    <a:pt x="17" y="35"/>
                    <a:pt x="17" y="35"/>
                    <a:pt x="17" y="35"/>
                  </a:cubicBezTo>
                  <a:cubicBezTo>
                    <a:pt x="8" y="35"/>
                    <a:pt x="0" y="27"/>
                    <a:pt x="0" y="17"/>
                  </a:cubicBezTo>
                  <a:cubicBezTo>
                    <a:pt x="0" y="0"/>
                    <a:pt x="0" y="0"/>
                    <a:pt x="0" y="0"/>
                  </a:cubicBezTo>
                  <a:cubicBezTo>
                    <a:pt x="672" y="0"/>
                    <a:pt x="672" y="0"/>
                    <a:pt x="672" y="0"/>
                  </a:cubicBezTo>
                  <a:cubicBezTo>
                    <a:pt x="672" y="17"/>
                    <a:pt x="672" y="17"/>
                    <a:pt x="672" y="17"/>
                  </a:cubicBezTo>
                  <a:cubicBezTo>
                    <a:pt x="672" y="27"/>
                    <a:pt x="664" y="35"/>
                    <a:pt x="655" y="35"/>
                  </a:cubicBezTo>
                  <a:close/>
                </a:path>
              </a:pathLst>
            </a:custGeom>
            <a:solidFill>
              <a:srgbClr val="1C145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8">
              <a:extLst>
                <a:ext uri="{FF2B5EF4-FFF2-40B4-BE49-F238E27FC236}">
                  <a16:creationId xmlns:a16="http://schemas.microsoft.com/office/drawing/2014/main" id="{F1BBE6D8-23D9-DF4D-A56F-1165AAAF25E1}"/>
                </a:ext>
              </a:extLst>
            </p:cNvPr>
            <p:cNvSpPr/>
            <p:nvPr/>
          </p:nvSpPr>
          <p:spPr bwMode="auto">
            <a:xfrm>
              <a:off x="5613400" y="3340100"/>
              <a:ext cx="669925" cy="1068388"/>
            </a:xfrm>
            <a:custGeom>
              <a:avLst/>
              <a:gdLst>
                <a:gd name="T0" fmla="*/ 162 w 203"/>
                <a:gd name="T1" fmla="*/ 0 h 324"/>
                <a:gd name="T2" fmla="*/ 0 w 203"/>
                <a:gd name="T3" fmla="*/ 206 h 324"/>
                <a:gd name="T4" fmla="*/ 74 w 203"/>
                <a:gd name="T5" fmla="*/ 324 h 324"/>
                <a:gd name="T6" fmla="*/ 203 w 203"/>
                <a:gd name="T7" fmla="*/ 190 h 324"/>
                <a:gd name="T8" fmla="*/ 162 w 203"/>
                <a:gd name="T9" fmla="*/ 0 h 324"/>
              </a:gdLst>
              <a:ahLst/>
              <a:cxnLst>
                <a:cxn ang="0">
                  <a:pos x="T0" y="T1"/>
                </a:cxn>
                <a:cxn ang="0">
                  <a:pos x="T2" y="T3"/>
                </a:cxn>
                <a:cxn ang="0">
                  <a:pos x="T4" y="T5"/>
                </a:cxn>
                <a:cxn ang="0">
                  <a:pos x="T6" y="T7"/>
                </a:cxn>
                <a:cxn ang="0">
                  <a:pos x="T8" y="T9"/>
                </a:cxn>
              </a:cxnLst>
              <a:rect l="0" t="0" r="r" b="b"/>
              <a:pathLst>
                <a:path w="203" h="324">
                  <a:moveTo>
                    <a:pt x="162" y="0"/>
                  </a:moveTo>
                  <a:cubicBezTo>
                    <a:pt x="86" y="146"/>
                    <a:pt x="0" y="206"/>
                    <a:pt x="0" y="206"/>
                  </a:cubicBezTo>
                  <a:cubicBezTo>
                    <a:pt x="74" y="324"/>
                    <a:pt x="74" y="324"/>
                    <a:pt x="74" y="324"/>
                  </a:cubicBezTo>
                  <a:cubicBezTo>
                    <a:pt x="203" y="190"/>
                    <a:pt x="203" y="190"/>
                    <a:pt x="203" y="190"/>
                  </a:cubicBezTo>
                  <a:lnTo>
                    <a:pt x="162" y="0"/>
                  </a:lnTo>
                  <a:close/>
                </a:path>
              </a:pathLst>
            </a:custGeom>
            <a:solidFill>
              <a:srgbClr val="1C145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任意多边形 9">
              <a:extLst>
                <a:ext uri="{FF2B5EF4-FFF2-40B4-BE49-F238E27FC236}">
                  <a16:creationId xmlns:a16="http://schemas.microsoft.com/office/drawing/2014/main" id="{ABE25F42-A8BF-064E-9483-6385E7990CC5}"/>
                </a:ext>
              </a:extLst>
            </p:cNvPr>
            <p:cNvSpPr/>
            <p:nvPr/>
          </p:nvSpPr>
          <p:spPr bwMode="auto">
            <a:xfrm>
              <a:off x="6091238" y="3224213"/>
              <a:ext cx="1147763" cy="2257425"/>
            </a:xfrm>
            <a:custGeom>
              <a:avLst/>
              <a:gdLst>
                <a:gd name="T0" fmla="*/ 205 w 348"/>
                <a:gd name="T1" fmla="*/ 0 h 685"/>
                <a:gd name="T2" fmla="*/ 17 w 348"/>
                <a:gd name="T3" fmla="*/ 35 h 685"/>
                <a:gd name="T4" fmla="*/ 0 w 348"/>
                <a:gd name="T5" fmla="*/ 685 h 685"/>
                <a:gd name="T6" fmla="*/ 338 w 348"/>
                <a:gd name="T7" fmla="*/ 685 h 685"/>
                <a:gd name="T8" fmla="*/ 294 w 348"/>
                <a:gd name="T9" fmla="*/ 21 h 685"/>
                <a:gd name="T10" fmla="*/ 205 w 348"/>
                <a:gd name="T11" fmla="*/ 0 h 685"/>
              </a:gdLst>
              <a:ahLst/>
              <a:cxnLst>
                <a:cxn ang="0">
                  <a:pos x="T0" y="T1"/>
                </a:cxn>
                <a:cxn ang="0">
                  <a:pos x="T2" y="T3"/>
                </a:cxn>
                <a:cxn ang="0">
                  <a:pos x="T4" y="T5"/>
                </a:cxn>
                <a:cxn ang="0">
                  <a:pos x="T6" y="T7"/>
                </a:cxn>
                <a:cxn ang="0">
                  <a:pos x="T8" y="T9"/>
                </a:cxn>
                <a:cxn ang="0">
                  <a:pos x="T10" y="T11"/>
                </a:cxn>
              </a:cxnLst>
              <a:rect l="0" t="0" r="r" b="b"/>
              <a:pathLst>
                <a:path w="348" h="685">
                  <a:moveTo>
                    <a:pt x="205" y="0"/>
                  </a:moveTo>
                  <a:cubicBezTo>
                    <a:pt x="17" y="35"/>
                    <a:pt x="17" y="35"/>
                    <a:pt x="17" y="35"/>
                  </a:cubicBezTo>
                  <a:cubicBezTo>
                    <a:pt x="5" y="392"/>
                    <a:pt x="0" y="685"/>
                    <a:pt x="0" y="685"/>
                  </a:cubicBezTo>
                  <a:cubicBezTo>
                    <a:pt x="338" y="685"/>
                    <a:pt x="338" y="685"/>
                    <a:pt x="338" y="685"/>
                  </a:cubicBezTo>
                  <a:cubicBezTo>
                    <a:pt x="338" y="685"/>
                    <a:pt x="348" y="140"/>
                    <a:pt x="294" y="21"/>
                  </a:cubicBezTo>
                  <a:lnTo>
                    <a:pt x="205" y="0"/>
                  </a:lnTo>
                  <a:close/>
                </a:path>
              </a:pathLst>
            </a:custGeom>
            <a:solidFill>
              <a:srgbClr val="1C145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直接连接符 10">
              <a:extLst>
                <a:ext uri="{FF2B5EF4-FFF2-40B4-BE49-F238E27FC236}">
                  <a16:creationId xmlns:a16="http://schemas.microsoft.com/office/drawing/2014/main" id="{FC99B99A-797B-3F49-A790-DE31761A9458}"/>
                </a:ext>
              </a:extLst>
            </p:cNvPr>
            <p:cNvSpPr/>
            <p:nvPr/>
          </p:nvSpPr>
          <p:spPr bwMode="auto">
            <a:xfrm flipV="1">
              <a:off x="6694488" y="3798888"/>
              <a:ext cx="304800" cy="25400"/>
            </a:xfrm>
            <a:prstGeom prst="line">
              <a:avLst/>
            </a:prstGeom>
            <a:noFill/>
            <a:ln w="53975" cap="flat">
              <a:solidFill>
                <a:srgbClr val="6876EB"/>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14" name="任意多边形 11">
              <a:extLst>
                <a:ext uri="{FF2B5EF4-FFF2-40B4-BE49-F238E27FC236}">
                  <a16:creationId xmlns:a16="http://schemas.microsoft.com/office/drawing/2014/main" id="{65CFEA8B-114B-3342-B4A7-2F1D87846C1D}"/>
                </a:ext>
              </a:extLst>
            </p:cNvPr>
            <p:cNvSpPr/>
            <p:nvPr/>
          </p:nvSpPr>
          <p:spPr bwMode="auto">
            <a:xfrm>
              <a:off x="6556375" y="3573463"/>
              <a:ext cx="192088" cy="1839913"/>
            </a:xfrm>
            <a:custGeom>
              <a:avLst/>
              <a:gdLst>
                <a:gd name="T0" fmla="*/ 0 w 58"/>
                <a:gd name="T1" fmla="*/ 0 h 558"/>
                <a:gd name="T2" fmla="*/ 8 w 58"/>
                <a:gd name="T3" fmla="*/ 558 h 558"/>
              </a:gdLst>
              <a:ahLst/>
              <a:cxnLst>
                <a:cxn ang="0">
                  <a:pos x="T0" y="T1"/>
                </a:cxn>
                <a:cxn ang="0">
                  <a:pos x="T2" y="T3"/>
                </a:cxn>
              </a:cxnLst>
              <a:rect l="0" t="0" r="r" b="b"/>
              <a:pathLst>
                <a:path w="58" h="558">
                  <a:moveTo>
                    <a:pt x="0" y="0"/>
                  </a:moveTo>
                  <a:cubicBezTo>
                    <a:pt x="0" y="0"/>
                    <a:pt x="58" y="397"/>
                    <a:pt x="8" y="558"/>
                  </a:cubicBezTo>
                </a:path>
              </a:pathLst>
            </a:custGeom>
            <a:noFill/>
            <a:ln w="14288" cap="flat">
              <a:solidFill>
                <a:srgbClr val="6876EB"/>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15" name="任意多边形 12">
              <a:extLst>
                <a:ext uri="{FF2B5EF4-FFF2-40B4-BE49-F238E27FC236}">
                  <a16:creationId xmlns:a16="http://schemas.microsoft.com/office/drawing/2014/main" id="{8C58BC64-3313-484A-8702-32B1E89462B1}"/>
                </a:ext>
              </a:extLst>
            </p:cNvPr>
            <p:cNvSpPr/>
            <p:nvPr/>
          </p:nvSpPr>
          <p:spPr bwMode="auto">
            <a:xfrm>
              <a:off x="6354763" y="4229100"/>
              <a:ext cx="666750" cy="219075"/>
            </a:xfrm>
            <a:custGeom>
              <a:avLst/>
              <a:gdLst>
                <a:gd name="T0" fmla="*/ 0 w 202"/>
                <a:gd name="T1" fmla="*/ 0 h 66"/>
                <a:gd name="T2" fmla="*/ 129 w 202"/>
                <a:gd name="T3" fmla="*/ 25 h 66"/>
                <a:gd name="T4" fmla="*/ 49 w 202"/>
                <a:gd name="T5" fmla="*/ 59 h 66"/>
              </a:gdLst>
              <a:ahLst/>
              <a:cxnLst>
                <a:cxn ang="0">
                  <a:pos x="T0" y="T1"/>
                </a:cxn>
                <a:cxn ang="0">
                  <a:pos x="T2" y="T3"/>
                </a:cxn>
                <a:cxn ang="0">
                  <a:pos x="T4" y="T5"/>
                </a:cxn>
              </a:cxnLst>
              <a:rect l="0" t="0" r="r" b="b"/>
              <a:pathLst>
                <a:path w="202" h="66">
                  <a:moveTo>
                    <a:pt x="0" y="0"/>
                  </a:moveTo>
                  <a:cubicBezTo>
                    <a:pt x="0" y="0"/>
                    <a:pt x="56" y="22"/>
                    <a:pt x="129" y="25"/>
                  </a:cubicBezTo>
                  <a:cubicBezTo>
                    <a:pt x="202" y="27"/>
                    <a:pt x="157" y="66"/>
                    <a:pt x="49" y="59"/>
                  </a:cubicBezTo>
                </a:path>
              </a:pathLst>
            </a:custGeom>
            <a:noFill/>
            <a:ln w="14288" cap="flat">
              <a:solidFill>
                <a:srgbClr val="6876EB"/>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16" name="任意多边形 13">
              <a:extLst>
                <a:ext uri="{FF2B5EF4-FFF2-40B4-BE49-F238E27FC236}">
                  <a16:creationId xmlns:a16="http://schemas.microsoft.com/office/drawing/2014/main" id="{8AAA2E51-7485-5B48-9329-B6880BE96D41}"/>
                </a:ext>
              </a:extLst>
            </p:cNvPr>
            <p:cNvSpPr/>
            <p:nvPr/>
          </p:nvSpPr>
          <p:spPr bwMode="auto">
            <a:xfrm>
              <a:off x="6403975" y="3000375"/>
              <a:ext cx="363538" cy="587375"/>
            </a:xfrm>
            <a:custGeom>
              <a:avLst/>
              <a:gdLst>
                <a:gd name="T0" fmla="*/ 0 w 229"/>
                <a:gd name="T1" fmla="*/ 112 h 370"/>
                <a:gd name="T2" fmla="*/ 96 w 229"/>
                <a:gd name="T3" fmla="*/ 370 h 370"/>
                <a:gd name="T4" fmla="*/ 229 w 229"/>
                <a:gd name="T5" fmla="*/ 141 h 370"/>
                <a:gd name="T6" fmla="*/ 142 w 229"/>
                <a:gd name="T7" fmla="*/ 0 h 370"/>
                <a:gd name="T8" fmla="*/ 0 w 229"/>
                <a:gd name="T9" fmla="*/ 112 h 370"/>
              </a:gdLst>
              <a:ahLst/>
              <a:cxnLst>
                <a:cxn ang="0">
                  <a:pos x="T0" y="T1"/>
                </a:cxn>
                <a:cxn ang="0">
                  <a:pos x="T2" y="T3"/>
                </a:cxn>
                <a:cxn ang="0">
                  <a:pos x="T4" y="T5"/>
                </a:cxn>
                <a:cxn ang="0">
                  <a:pos x="T6" y="T7"/>
                </a:cxn>
                <a:cxn ang="0">
                  <a:pos x="T8" y="T9"/>
                </a:cxn>
              </a:cxnLst>
              <a:rect l="0" t="0" r="r" b="b"/>
              <a:pathLst>
                <a:path w="229" h="370">
                  <a:moveTo>
                    <a:pt x="0" y="112"/>
                  </a:moveTo>
                  <a:lnTo>
                    <a:pt x="96" y="370"/>
                  </a:lnTo>
                  <a:lnTo>
                    <a:pt x="229" y="141"/>
                  </a:lnTo>
                  <a:lnTo>
                    <a:pt x="142" y="0"/>
                  </a:lnTo>
                  <a:lnTo>
                    <a:pt x="0" y="112"/>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任意多边形 14">
              <a:extLst>
                <a:ext uri="{FF2B5EF4-FFF2-40B4-BE49-F238E27FC236}">
                  <a16:creationId xmlns:a16="http://schemas.microsoft.com/office/drawing/2014/main" id="{FFED932B-2BC3-AA47-B855-1B93AE21612D}"/>
                </a:ext>
              </a:extLst>
            </p:cNvPr>
            <p:cNvSpPr/>
            <p:nvPr/>
          </p:nvSpPr>
          <p:spPr bwMode="auto">
            <a:xfrm>
              <a:off x="6556375" y="3224213"/>
              <a:ext cx="287338" cy="363538"/>
            </a:xfrm>
            <a:custGeom>
              <a:avLst/>
              <a:gdLst>
                <a:gd name="T0" fmla="*/ 0 w 181"/>
                <a:gd name="T1" fmla="*/ 229 h 229"/>
                <a:gd name="T2" fmla="*/ 181 w 181"/>
                <a:gd name="T3" fmla="*/ 179 h 229"/>
                <a:gd name="T4" fmla="*/ 133 w 181"/>
                <a:gd name="T5" fmla="*/ 0 h 229"/>
                <a:gd name="T6" fmla="*/ 0 w 181"/>
                <a:gd name="T7" fmla="*/ 229 h 229"/>
              </a:gdLst>
              <a:ahLst/>
              <a:cxnLst>
                <a:cxn ang="0">
                  <a:pos x="T0" y="T1"/>
                </a:cxn>
                <a:cxn ang="0">
                  <a:pos x="T2" y="T3"/>
                </a:cxn>
                <a:cxn ang="0">
                  <a:pos x="T4" y="T5"/>
                </a:cxn>
                <a:cxn ang="0">
                  <a:pos x="T6" y="T7"/>
                </a:cxn>
              </a:cxnLst>
              <a:rect l="0" t="0" r="r" b="b"/>
              <a:pathLst>
                <a:path w="181" h="229">
                  <a:moveTo>
                    <a:pt x="0" y="229"/>
                  </a:moveTo>
                  <a:lnTo>
                    <a:pt x="181" y="179"/>
                  </a:lnTo>
                  <a:lnTo>
                    <a:pt x="133" y="0"/>
                  </a:lnTo>
                  <a:lnTo>
                    <a:pt x="0" y="229"/>
                  </a:lnTo>
                  <a:close/>
                </a:path>
              </a:pathLst>
            </a:custGeom>
            <a:solidFill>
              <a:srgbClr val="6876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15">
              <a:extLst>
                <a:ext uri="{FF2B5EF4-FFF2-40B4-BE49-F238E27FC236}">
                  <a16:creationId xmlns:a16="http://schemas.microsoft.com/office/drawing/2014/main" id="{D3967D52-1B27-6E4E-8E8A-19E9A805A111}"/>
                </a:ext>
              </a:extLst>
            </p:cNvPr>
            <p:cNvSpPr/>
            <p:nvPr/>
          </p:nvSpPr>
          <p:spPr bwMode="auto">
            <a:xfrm>
              <a:off x="6283325" y="3267075"/>
              <a:ext cx="273050" cy="320675"/>
            </a:xfrm>
            <a:custGeom>
              <a:avLst/>
              <a:gdLst>
                <a:gd name="T0" fmla="*/ 97 w 172"/>
                <a:gd name="T1" fmla="*/ 0 h 202"/>
                <a:gd name="T2" fmla="*/ 0 w 172"/>
                <a:gd name="T3" fmla="*/ 110 h 202"/>
                <a:gd name="T4" fmla="*/ 172 w 172"/>
                <a:gd name="T5" fmla="*/ 202 h 202"/>
                <a:gd name="T6" fmla="*/ 97 w 172"/>
                <a:gd name="T7" fmla="*/ 0 h 202"/>
              </a:gdLst>
              <a:ahLst/>
              <a:cxnLst>
                <a:cxn ang="0">
                  <a:pos x="T0" y="T1"/>
                </a:cxn>
                <a:cxn ang="0">
                  <a:pos x="T2" y="T3"/>
                </a:cxn>
                <a:cxn ang="0">
                  <a:pos x="T4" y="T5"/>
                </a:cxn>
                <a:cxn ang="0">
                  <a:pos x="T6" y="T7"/>
                </a:cxn>
              </a:cxnLst>
              <a:rect l="0" t="0" r="r" b="b"/>
              <a:pathLst>
                <a:path w="172" h="202">
                  <a:moveTo>
                    <a:pt x="97" y="0"/>
                  </a:moveTo>
                  <a:lnTo>
                    <a:pt x="0" y="110"/>
                  </a:lnTo>
                  <a:lnTo>
                    <a:pt x="172" y="202"/>
                  </a:lnTo>
                  <a:lnTo>
                    <a:pt x="97" y="0"/>
                  </a:lnTo>
                  <a:close/>
                </a:path>
              </a:pathLst>
            </a:custGeom>
            <a:solidFill>
              <a:srgbClr val="6876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16">
              <a:extLst>
                <a:ext uri="{FF2B5EF4-FFF2-40B4-BE49-F238E27FC236}">
                  <a16:creationId xmlns:a16="http://schemas.microsoft.com/office/drawing/2014/main" id="{7577ADC3-5F63-FF46-9951-CAC87D76097E}"/>
                </a:ext>
              </a:extLst>
            </p:cNvPr>
            <p:cNvSpPr/>
            <p:nvPr/>
          </p:nvSpPr>
          <p:spPr bwMode="auto">
            <a:xfrm>
              <a:off x="5430838" y="3606800"/>
              <a:ext cx="519113" cy="801688"/>
            </a:xfrm>
            <a:custGeom>
              <a:avLst/>
              <a:gdLst>
                <a:gd name="T0" fmla="*/ 129 w 157"/>
                <a:gd name="T1" fmla="*/ 243 h 243"/>
                <a:gd name="T2" fmla="*/ 98 w 157"/>
                <a:gd name="T3" fmla="*/ 111 h 243"/>
                <a:gd name="T4" fmla="*/ 50 w 157"/>
                <a:gd name="T5" fmla="*/ 0 h 243"/>
                <a:gd name="T6" fmla="*/ 0 w 157"/>
                <a:gd name="T7" fmla="*/ 7 h 243"/>
                <a:gd name="T8" fmla="*/ 46 w 157"/>
                <a:gd name="T9" fmla="*/ 243 h 243"/>
                <a:gd name="T10" fmla="*/ 129 w 157"/>
                <a:gd name="T11" fmla="*/ 243 h 243"/>
              </a:gdLst>
              <a:ahLst/>
              <a:cxnLst>
                <a:cxn ang="0">
                  <a:pos x="T0" y="T1"/>
                </a:cxn>
                <a:cxn ang="0">
                  <a:pos x="T2" y="T3"/>
                </a:cxn>
                <a:cxn ang="0">
                  <a:pos x="T4" y="T5"/>
                </a:cxn>
                <a:cxn ang="0">
                  <a:pos x="T6" y="T7"/>
                </a:cxn>
                <a:cxn ang="0">
                  <a:pos x="T8" y="T9"/>
                </a:cxn>
                <a:cxn ang="0">
                  <a:pos x="T10" y="T11"/>
                </a:cxn>
              </a:cxnLst>
              <a:rect l="0" t="0" r="r" b="b"/>
              <a:pathLst>
                <a:path w="157" h="243">
                  <a:moveTo>
                    <a:pt x="129" y="243"/>
                  </a:moveTo>
                  <a:cubicBezTo>
                    <a:pt x="129" y="243"/>
                    <a:pt x="157" y="185"/>
                    <a:pt x="98" y="111"/>
                  </a:cubicBezTo>
                  <a:cubicBezTo>
                    <a:pt x="65" y="70"/>
                    <a:pt x="50" y="0"/>
                    <a:pt x="50" y="0"/>
                  </a:cubicBezTo>
                  <a:cubicBezTo>
                    <a:pt x="0" y="7"/>
                    <a:pt x="0" y="7"/>
                    <a:pt x="0" y="7"/>
                  </a:cubicBezTo>
                  <a:cubicBezTo>
                    <a:pt x="46" y="243"/>
                    <a:pt x="46" y="243"/>
                    <a:pt x="46" y="243"/>
                  </a:cubicBezTo>
                  <a:lnTo>
                    <a:pt x="129" y="243"/>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任意多边形 17">
              <a:extLst>
                <a:ext uri="{FF2B5EF4-FFF2-40B4-BE49-F238E27FC236}">
                  <a16:creationId xmlns:a16="http://schemas.microsoft.com/office/drawing/2014/main" id="{3A34B1A2-F433-A445-A809-347A53C39464}"/>
                </a:ext>
              </a:extLst>
            </p:cNvPr>
            <p:cNvSpPr/>
            <p:nvPr/>
          </p:nvSpPr>
          <p:spPr bwMode="auto">
            <a:xfrm>
              <a:off x="5137150" y="3362325"/>
              <a:ext cx="458788" cy="268288"/>
            </a:xfrm>
            <a:custGeom>
              <a:avLst/>
              <a:gdLst>
                <a:gd name="T0" fmla="*/ 165 w 289"/>
                <a:gd name="T1" fmla="*/ 0 h 169"/>
                <a:gd name="T2" fmla="*/ 123 w 289"/>
                <a:gd name="T3" fmla="*/ 38 h 169"/>
                <a:gd name="T4" fmla="*/ 179 w 289"/>
                <a:gd name="T5" fmla="*/ 88 h 169"/>
                <a:gd name="T6" fmla="*/ 4 w 289"/>
                <a:gd name="T7" fmla="*/ 83 h 169"/>
                <a:gd name="T8" fmla="*/ 0 w 289"/>
                <a:gd name="T9" fmla="*/ 144 h 169"/>
                <a:gd name="T10" fmla="*/ 185 w 289"/>
                <a:gd name="T11" fmla="*/ 169 h 169"/>
                <a:gd name="T12" fmla="*/ 289 w 289"/>
                <a:gd name="T13" fmla="*/ 154 h 169"/>
                <a:gd name="T14" fmla="*/ 165 w 289"/>
                <a:gd name="T15" fmla="*/ 0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9" h="169">
                  <a:moveTo>
                    <a:pt x="165" y="0"/>
                  </a:moveTo>
                  <a:lnTo>
                    <a:pt x="123" y="38"/>
                  </a:lnTo>
                  <a:lnTo>
                    <a:pt x="179" y="88"/>
                  </a:lnTo>
                  <a:lnTo>
                    <a:pt x="4" y="83"/>
                  </a:lnTo>
                  <a:lnTo>
                    <a:pt x="0" y="144"/>
                  </a:lnTo>
                  <a:lnTo>
                    <a:pt x="185" y="169"/>
                  </a:lnTo>
                  <a:lnTo>
                    <a:pt x="289" y="154"/>
                  </a:lnTo>
                  <a:lnTo>
                    <a:pt x="165" y="0"/>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18">
              <a:extLst>
                <a:ext uri="{FF2B5EF4-FFF2-40B4-BE49-F238E27FC236}">
                  <a16:creationId xmlns:a16="http://schemas.microsoft.com/office/drawing/2014/main" id="{EB81EFE1-8AEC-7F4D-8FD6-6CC5546D0E4A}"/>
                </a:ext>
              </a:extLst>
            </p:cNvPr>
            <p:cNvSpPr/>
            <p:nvPr/>
          </p:nvSpPr>
          <p:spPr bwMode="auto">
            <a:xfrm>
              <a:off x="5164138" y="3398838"/>
              <a:ext cx="284163" cy="142875"/>
            </a:xfrm>
            <a:custGeom>
              <a:avLst/>
              <a:gdLst>
                <a:gd name="T0" fmla="*/ 179 w 179"/>
                <a:gd name="T1" fmla="*/ 71 h 90"/>
                <a:gd name="T2" fmla="*/ 10 w 179"/>
                <a:gd name="T3" fmla="*/ 0 h 90"/>
                <a:gd name="T4" fmla="*/ 0 w 179"/>
                <a:gd name="T5" fmla="*/ 31 h 90"/>
                <a:gd name="T6" fmla="*/ 141 w 179"/>
                <a:gd name="T7" fmla="*/ 90 h 90"/>
                <a:gd name="T8" fmla="*/ 179 w 179"/>
                <a:gd name="T9" fmla="*/ 71 h 90"/>
              </a:gdLst>
              <a:ahLst/>
              <a:cxnLst>
                <a:cxn ang="0">
                  <a:pos x="T0" y="T1"/>
                </a:cxn>
                <a:cxn ang="0">
                  <a:pos x="T2" y="T3"/>
                </a:cxn>
                <a:cxn ang="0">
                  <a:pos x="T4" y="T5"/>
                </a:cxn>
                <a:cxn ang="0">
                  <a:pos x="T6" y="T7"/>
                </a:cxn>
                <a:cxn ang="0">
                  <a:pos x="T8" y="T9"/>
                </a:cxn>
              </a:cxnLst>
              <a:rect l="0" t="0" r="r" b="b"/>
              <a:pathLst>
                <a:path w="179" h="90">
                  <a:moveTo>
                    <a:pt x="179" y="71"/>
                  </a:moveTo>
                  <a:lnTo>
                    <a:pt x="10" y="0"/>
                  </a:lnTo>
                  <a:lnTo>
                    <a:pt x="0" y="31"/>
                  </a:lnTo>
                  <a:lnTo>
                    <a:pt x="141" y="90"/>
                  </a:lnTo>
                  <a:lnTo>
                    <a:pt x="179" y="71"/>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任意多边形 19">
              <a:extLst>
                <a:ext uri="{FF2B5EF4-FFF2-40B4-BE49-F238E27FC236}">
                  <a16:creationId xmlns:a16="http://schemas.microsoft.com/office/drawing/2014/main" id="{07A1F221-3493-7649-BDC8-CE07ADD46DC4}"/>
                </a:ext>
              </a:extLst>
            </p:cNvPr>
            <p:cNvSpPr/>
            <p:nvPr/>
          </p:nvSpPr>
          <p:spPr bwMode="auto">
            <a:xfrm>
              <a:off x="7061200" y="3294063"/>
              <a:ext cx="471488" cy="1068388"/>
            </a:xfrm>
            <a:custGeom>
              <a:avLst/>
              <a:gdLst>
                <a:gd name="T0" fmla="*/ 0 w 143"/>
                <a:gd name="T1" fmla="*/ 0 h 324"/>
                <a:gd name="T2" fmla="*/ 143 w 143"/>
                <a:gd name="T3" fmla="*/ 293 h 324"/>
                <a:gd name="T4" fmla="*/ 17 w 143"/>
                <a:gd name="T5" fmla="*/ 324 h 324"/>
                <a:gd name="T6" fmla="*/ 0 w 143"/>
                <a:gd name="T7" fmla="*/ 0 h 324"/>
              </a:gdLst>
              <a:ahLst/>
              <a:cxnLst>
                <a:cxn ang="0">
                  <a:pos x="T0" y="T1"/>
                </a:cxn>
                <a:cxn ang="0">
                  <a:pos x="T2" y="T3"/>
                </a:cxn>
                <a:cxn ang="0">
                  <a:pos x="T4" y="T5"/>
                </a:cxn>
                <a:cxn ang="0">
                  <a:pos x="T6" y="T7"/>
                </a:cxn>
              </a:cxnLst>
              <a:rect l="0" t="0" r="r" b="b"/>
              <a:pathLst>
                <a:path w="143" h="324">
                  <a:moveTo>
                    <a:pt x="0" y="0"/>
                  </a:moveTo>
                  <a:cubicBezTo>
                    <a:pt x="0" y="0"/>
                    <a:pt x="109" y="61"/>
                    <a:pt x="143" y="293"/>
                  </a:cubicBezTo>
                  <a:cubicBezTo>
                    <a:pt x="17" y="324"/>
                    <a:pt x="17" y="324"/>
                    <a:pt x="17" y="324"/>
                  </a:cubicBezTo>
                  <a:lnTo>
                    <a:pt x="0" y="0"/>
                  </a:lnTo>
                  <a:close/>
                </a:path>
              </a:pathLst>
            </a:custGeom>
            <a:solidFill>
              <a:srgbClr val="1C145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任意多边形 20">
              <a:extLst>
                <a:ext uri="{FF2B5EF4-FFF2-40B4-BE49-F238E27FC236}">
                  <a16:creationId xmlns:a16="http://schemas.microsoft.com/office/drawing/2014/main" id="{DB6DBA47-E28C-5648-908B-64760F600B5B}"/>
                </a:ext>
              </a:extLst>
            </p:cNvPr>
            <p:cNvSpPr/>
            <p:nvPr/>
          </p:nvSpPr>
          <p:spPr bwMode="auto">
            <a:xfrm>
              <a:off x="6146800" y="2647950"/>
              <a:ext cx="511175" cy="606425"/>
            </a:xfrm>
            <a:custGeom>
              <a:avLst/>
              <a:gdLst>
                <a:gd name="T0" fmla="*/ 86 w 322"/>
                <a:gd name="T1" fmla="*/ 21 h 382"/>
                <a:gd name="T2" fmla="*/ 0 w 322"/>
                <a:gd name="T3" fmla="*/ 239 h 382"/>
                <a:gd name="T4" fmla="*/ 65 w 322"/>
                <a:gd name="T5" fmla="*/ 259 h 382"/>
                <a:gd name="T6" fmla="*/ 86 w 322"/>
                <a:gd name="T7" fmla="*/ 382 h 382"/>
                <a:gd name="T8" fmla="*/ 293 w 322"/>
                <a:gd name="T9" fmla="*/ 334 h 382"/>
                <a:gd name="T10" fmla="*/ 322 w 322"/>
                <a:gd name="T11" fmla="*/ 0 h 382"/>
                <a:gd name="T12" fmla="*/ 86 w 322"/>
                <a:gd name="T13" fmla="*/ 21 h 382"/>
              </a:gdLst>
              <a:ahLst/>
              <a:cxnLst>
                <a:cxn ang="0">
                  <a:pos x="T0" y="T1"/>
                </a:cxn>
                <a:cxn ang="0">
                  <a:pos x="T2" y="T3"/>
                </a:cxn>
                <a:cxn ang="0">
                  <a:pos x="T4" y="T5"/>
                </a:cxn>
                <a:cxn ang="0">
                  <a:pos x="T6" y="T7"/>
                </a:cxn>
                <a:cxn ang="0">
                  <a:pos x="T8" y="T9"/>
                </a:cxn>
                <a:cxn ang="0">
                  <a:pos x="T10" y="T11"/>
                </a:cxn>
                <a:cxn ang="0">
                  <a:pos x="T12" y="T13"/>
                </a:cxn>
              </a:cxnLst>
              <a:rect l="0" t="0" r="r" b="b"/>
              <a:pathLst>
                <a:path w="322" h="382">
                  <a:moveTo>
                    <a:pt x="86" y="21"/>
                  </a:moveTo>
                  <a:lnTo>
                    <a:pt x="0" y="239"/>
                  </a:lnTo>
                  <a:lnTo>
                    <a:pt x="65" y="259"/>
                  </a:lnTo>
                  <a:lnTo>
                    <a:pt x="86" y="382"/>
                  </a:lnTo>
                  <a:lnTo>
                    <a:pt x="293" y="334"/>
                  </a:lnTo>
                  <a:lnTo>
                    <a:pt x="322" y="0"/>
                  </a:lnTo>
                  <a:lnTo>
                    <a:pt x="86" y="21"/>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任意多边形 21">
              <a:extLst>
                <a:ext uri="{FF2B5EF4-FFF2-40B4-BE49-F238E27FC236}">
                  <a16:creationId xmlns:a16="http://schemas.microsoft.com/office/drawing/2014/main" id="{4C87C853-3BEB-824E-B82A-0B6DF03B3D89}"/>
                </a:ext>
              </a:extLst>
            </p:cNvPr>
            <p:cNvSpPr/>
            <p:nvPr/>
          </p:nvSpPr>
          <p:spPr bwMode="auto">
            <a:xfrm>
              <a:off x="6249988" y="2674938"/>
              <a:ext cx="254000" cy="88900"/>
            </a:xfrm>
            <a:custGeom>
              <a:avLst/>
              <a:gdLst>
                <a:gd name="T0" fmla="*/ 160 w 160"/>
                <a:gd name="T1" fmla="*/ 56 h 56"/>
                <a:gd name="T2" fmla="*/ 0 w 160"/>
                <a:gd name="T3" fmla="*/ 56 h 56"/>
                <a:gd name="T4" fmla="*/ 16 w 160"/>
                <a:gd name="T5" fmla="*/ 8 h 56"/>
                <a:gd name="T6" fmla="*/ 160 w 160"/>
                <a:gd name="T7" fmla="*/ 0 h 56"/>
                <a:gd name="T8" fmla="*/ 160 w 160"/>
                <a:gd name="T9" fmla="*/ 56 h 56"/>
              </a:gdLst>
              <a:ahLst/>
              <a:cxnLst>
                <a:cxn ang="0">
                  <a:pos x="T0" y="T1"/>
                </a:cxn>
                <a:cxn ang="0">
                  <a:pos x="T2" y="T3"/>
                </a:cxn>
                <a:cxn ang="0">
                  <a:pos x="T4" y="T5"/>
                </a:cxn>
                <a:cxn ang="0">
                  <a:pos x="T6" y="T7"/>
                </a:cxn>
                <a:cxn ang="0">
                  <a:pos x="T8" y="T9"/>
                </a:cxn>
              </a:cxnLst>
              <a:rect l="0" t="0" r="r" b="b"/>
              <a:pathLst>
                <a:path w="160" h="56">
                  <a:moveTo>
                    <a:pt x="160" y="56"/>
                  </a:moveTo>
                  <a:lnTo>
                    <a:pt x="0" y="56"/>
                  </a:lnTo>
                  <a:lnTo>
                    <a:pt x="16" y="8"/>
                  </a:lnTo>
                  <a:lnTo>
                    <a:pt x="160" y="0"/>
                  </a:lnTo>
                  <a:lnTo>
                    <a:pt x="160" y="56"/>
                  </a:lnTo>
                  <a:close/>
                </a:path>
              </a:pathLst>
            </a:custGeom>
            <a:solidFill>
              <a:srgbClr val="E37A8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任意多边形 22">
              <a:extLst>
                <a:ext uri="{FF2B5EF4-FFF2-40B4-BE49-F238E27FC236}">
                  <a16:creationId xmlns:a16="http://schemas.microsoft.com/office/drawing/2014/main" id="{D8D25B99-9E21-694A-B00F-2EE6EB4AC662}"/>
                </a:ext>
              </a:extLst>
            </p:cNvPr>
            <p:cNvSpPr/>
            <p:nvPr/>
          </p:nvSpPr>
          <p:spPr bwMode="auto">
            <a:xfrm>
              <a:off x="6054725" y="2292350"/>
              <a:ext cx="1030288" cy="628650"/>
            </a:xfrm>
            <a:custGeom>
              <a:avLst/>
              <a:gdLst>
                <a:gd name="T0" fmla="*/ 176 w 312"/>
                <a:gd name="T1" fmla="*/ 191 h 191"/>
                <a:gd name="T2" fmla="*/ 127 w 312"/>
                <a:gd name="T3" fmla="*/ 130 h 191"/>
                <a:gd name="T4" fmla="*/ 29 w 312"/>
                <a:gd name="T5" fmla="*/ 101 h 191"/>
                <a:gd name="T6" fmla="*/ 82 w 312"/>
                <a:gd name="T7" fmla="*/ 11 h 191"/>
                <a:gd name="T8" fmla="*/ 95 w 312"/>
                <a:gd name="T9" fmla="*/ 37 h 191"/>
                <a:gd name="T10" fmla="*/ 183 w 312"/>
                <a:gd name="T11" fmla="*/ 38 h 191"/>
                <a:gd name="T12" fmla="*/ 216 w 312"/>
                <a:gd name="T13" fmla="*/ 188 h 191"/>
                <a:gd name="T14" fmla="*/ 176 w 312"/>
                <a:gd name="T15" fmla="*/ 191 h 1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2" h="191">
                  <a:moveTo>
                    <a:pt x="176" y="191"/>
                  </a:moveTo>
                  <a:cubicBezTo>
                    <a:pt x="176" y="191"/>
                    <a:pt x="127" y="181"/>
                    <a:pt x="127" y="130"/>
                  </a:cubicBezTo>
                  <a:cubicBezTo>
                    <a:pt x="127" y="130"/>
                    <a:pt x="54" y="140"/>
                    <a:pt x="29" y="101"/>
                  </a:cubicBezTo>
                  <a:cubicBezTo>
                    <a:pt x="0" y="54"/>
                    <a:pt x="45" y="0"/>
                    <a:pt x="82" y="11"/>
                  </a:cubicBezTo>
                  <a:cubicBezTo>
                    <a:pt x="82" y="11"/>
                    <a:pt x="59" y="35"/>
                    <a:pt x="95" y="37"/>
                  </a:cubicBezTo>
                  <a:cubicBezTo>
                    <a:pt x="120" y="39"/>
                    <a:pt x="167" y="5"/>
                    <a:pt x="183" y="38"/>
                  </a:cubicBezTo>
                  <a:cubicBezTo>
                    <a:pt x="183" y="38"/>
                    <a:pt x="312" y="68"/>
                    <a:pt x="216" y="188"/>
                  </a:cubicBezTo>
                  <a:lnTo>
                    <a:pt x="176" y="191"/>
                  </a:ln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23">
              <a:extLst>
                <a:ext uri="{FF2B5EF4-FFF2-40B4-BE49-F238E27FC236}">
                  <a16:creationId xmlns:a16="http://schemas.microsoft.com/office/drawing/2014/main" id="{6798787F-1A85-8149-9E62-409C7ABA2F20}"/>
                </a:ext>
              </a:extLst>
            </p:cNvPr>
            <p:cNvSpPr/>
            <p:nvPr/>
          </p:nvSpPr>
          <p:spPr bwMode="auto">
            <a:xfrm>
              <a:off x="6048375" y="2332038"/>
              <a:ext cx="425450" cy="438150"/>
            </a:xfrm>
            <a:custGeom>
              <a:avLst/>
              <a:gdLst>
                <a:gd name="T0" fmla="*/ 129 w 129"/>
                <a:gd name="T1" fmla="*/ 114 h 133"/>
                <a:gd name="T2" fmla="*/ 12 w 129"/>
                <a:gd name="T3" fmla="*/ 63 h 133"/>
                <a:gd name="T4" fmla="*/ 40 w 129"/>
                <a:gd name="T5" fmla="*/ 0 h 133"/>
              </a:gdLst>
              <a:ahLst/>
              <a:cxnLst>
                <a:cxn ang="0">
                  <a:pos x="T0" y="T1"/>
                </a:cxn>
                <a:cxn ang="0">
                  <a:pos x="T2" y="T3"/>
                </a:cxn>
                <a:cxn ang="0">
                  <a:pos x="T4" y="T5"/>
                </a:cxn>
              </a:cxnLst>
              <a:rect l="0" t="0" r="r" b="b"/>
              <a:pathLst>
                <a:path w="129" h="133">
                  <a:moveTo>
                    <a:pt x="129" y="114"/>
                  </a:moveTo>
                  <a:cubicBezTo>
                    <a:pt x="129" y="114"/>
                    <a:pt x="32" y="133"/>
                    <a:pt x="12" y="63"/>
                  </a:cubicBezTo>
                  <a:cubicBezTo>
                    <a:pt x="0" y="23"/>
                    <a:pt x="40" y="0"/>
                    <a:pt x="40" y="0"/>
                  </a:cubicBezTo>
                </a:path>
              </a:pathLst>
            </a:custGeom>
            <a:noFill/>
            <a:ln w="26988" cap="flat">
              <a:solidFill>
                <a:srgbClr val="16005C"/>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27" name="任意多边形 24">
              <a:extLst>
                <a:ext uri="{FF2B5EF4-FFF2-40B4-BE49-F238E27FC236}">
                  <a16:creationId xmlns:a16="http://schemas.microsoft.com/office/drawing/2014/main" id="{F9AAAABA-6EF0-B940-8EE9-B5B55DC48701}"/>
                </a:ext>
              </a:extLst>
            </p:cNvPr>
            <p:cNvSpPr/>
            <p:nvPr/>
          </p:nvSpPr>
          <p:spPr bwMode="auto">
            <a:xfrm>
              <a:off x="6213475" y="2770188"/>
              <a:ext cx="250825" cy="250825"/>
            </a:xfrm>
            <a:custGeom>
              <a:avLst/>
              <a:gdLst>
                <a:gd name="T0" fmla="*/ 74 w 76"/>
                <a:gd name="T1" fmla="*/ 41 h 76"/>
                <a:gd name="T2" fmla="*/ 35 w 76"/>
                <a:gd name="T3" fmla="*/ 75 h 76"/>
                <a:gd name="T4" fmla="*/ 1 w 76"/>
                <a:gd name="T5" fmla="*/ 35 h 76"/>
                <a:gd name="T6" fmla="*/ 41 w 76"/>
                <a:gd name="T7" fmla="*/ 2 h 76"/>
                <a:gd name="T8" fmla="*/ 74 w 76"/>
                <a:gd name="T9" fmla="*/ 41 h 76"/>
              </a:gdLst>
              <a:ahLst/>
              <a:cxnLst>
                <a:cxn ang="0">
                  <a:pos x="T0" y="T1"/>
                </a:cxn>
                <a:cxn ang="0">
                  <a:pos x="T2" y="T3"/>
                </a:cxn>
                <a:cxn ang="0">
                  <a:pos x="T4" y="T5"/>
                </a:cxn>
                <a:cxn ang="0">
                  <a:pos x="T6" y="T7"/>
                </a:cxn>
                <a:cxn ang="0">
                  <a:pos x="T8" y="T9"/>
                </a:cxn>
              </a:cxnLst>
              <a:rect l="0" t="0" r="r" b="b"/>
              <a:pathLst>
                <a:path w="76" h="76">
                  <a:moveTo>
                    <a:pt x="74" y="41"/>
                  </a:moveTo>
                  <a:cubicBezTo>
                    <a:pt x="72" y="61"/>
                    <a:pt x="55" y="76"/>
                    <a:pt x="35" y="75"/>
                  </a:cubicBezTo>
                  <a:cubicBezTo>
                    <a:pt x="14" y="73"/>
                    <a:pt x="0" y="55"/>
                    <a:pt x="1" y="35"/>
                  </a:cubicBezTo>
                  <a:cubicBezTo>
                    <a:pt x="3" y="15"/>
                    <a:pt x="21" y="0"/>
                    <a:pt x="41" y="2"/>
                  </a:cubicBezTo>
                  <a:cubicBezTo>
                    <a:pt x="61" y="3"/>
                    <a:pt x="76" y="21"/>
                    <a:pt x="74" y="41"/>
                  </a:cubicBezTo>
                  <a:close/>
                </a:path>
              </a:pathLst>
            </a:custGeom>
            <a:noFill/>
            <a:ln w="7938" cap="flat">
              <a:solidFill>
                <a:srgbClr val="16005C"/>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28" name="直接连接符 25">
              <a:extLst>
                <a:ext uri="{FF2B5EF4-FFF2-40B4-BE49-F238E27FC236}">
                  <a16:creationId xmlns:a16="http://schemas.microsoft.com/office/drawing/2014/main" id="{DB617F57-BE9A-E648-8DE5-E627C9C07868}"/>
                </a:ext>
              </a:extLst>
            </p:cNvPr>
            <p:cNvSpPr/>
            <p:nvPr/>
          </p:nvSpPr>
          <p:spPr bwMode="auto">
            <a:xfrm>
              <a:off x="6451600" y="2855913"/>
              <a:ext cx="174625" cy="9525"/>
            </a:xfrm>
            <a:prstGeom prst="line">
              <a:avLst/>
            </a:prstGeom>
            <a:noFill/>
            <a:ln w="7938" cap="flat">
              <a:solidFill>
                <a:srgbClr val="16005C"/>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29" name="任意多边形 26">
              <a:extLst>
                <a:ext uri="{FF2B5EF4-FFF2-40B4-BE49-F238E27FC236}">
                  <a16:creationId xmlns:a16="http://schemas.microsoft.com/office/drawing/2014/main" id="{E6519B52-9A91-D645-A350-CE4836FD3BE0}"/>
                </a:ext>
              </a:extLst>
            </p:cNvPr>
            <p:cNvSpPr/>
            <p:nvPr/>
          </p:nvSpPr>
          <p:spPr bwMode="auto">
            <a:xfrm>
              <a:off x="6572250" y="2816225"/>
              <a:ext cx="271463" cy="269875"/>
            </a:xfrm>
            <a:custGeom>
              <a:avLst/>
              <a:gdLst>
                <a:gd name="T0" fmla="*/ 82 w 82"/>
                <a:gd name="T1" fmla="*/ 41 h 82"/>
                <a:gd name="T2" fmla="*/ 29 w 82"/>
                <a:gd name="T3" fmla="*/ 82 h 82"/>
                <a:gd name="T4" fmla="*/ 0 w 82"/>
                <a:gd name="T5" fmla="*/ 41 h 82"/>
                <a:gd name="T6" fmla="*/ 41 w 82"/>
                <a:gd name="T7" fmla="*/ 0 h 82"/>
                <a:gd name="T8" fmla="*/ 82 w 82"/>
                <a:gd name="T9" fmla="*/ 41 h 82"/>
              </a:gdLst>
              <a:ahLst/>
              <a:cxnLst>
                <a:cxn ang="0">
                  <a:pos x="T0" y="T1"/>
                </a:cxn>
                <a:cxn ang="0">
                  <a:pos x="T2" y="T3"/>
                </a:cxn>
                <a:cxn ang="0">
                  <a:pos x="T4" y="T5"/>
                </a:cxn>
                <a:cxn ang="0">
                  <a:pos x="T6" y="T7"/>
                </a:cxn>
                <a:cxn ang="0">
                  <a:pos x="T8" y="T9"/>
                </a:cxn>
              </a:cxnLst>
              <a:rect l="0" t="0" r="r" b="b"/>
              <a:pathLst>
                <a:path w="82" h="82">
                  <a:moveTo>
                    <a:pt x="82" y="41"/>
                  </a:moveTo>
                  <a:cubicBezTo>
                    <a:pt x="82" y="64"/>
                    <a:pt x="51" y="82"/>
                    <a:pt x="29" y="82"/>
                  </a:cubicBezTo>
                  <a:cubicBezTo>
                    <a:pt x="6" y="82"/>
                    <a:pt x="0" y="64"/>
                    <a:pt x="0" y="41"/>
                  </a:cubicBezTo>
                  <a:cubicBezTo>
                    <a:pt x="0" y="18"/>
                    <a:pt x="18" y="0"/>
                    <a:pt x="41" y="0"/>
                  </a:cubicBezTo>
                  <a:cubicBezTo>
                    <a:pt x="63" y="0"/>
                    <a:pt x="82" y="18"/>
                    <a:pt x="82" y="41"/>
                  </a:cubicBez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27">
              <a:extLst>
                <a:ext uri="{FF2B5EF4-FFF2-40B4-BE49-F238E27FC236}">
                  <a16:creationId xmlns:a16="http://schemas.microsoft.com/office/drawing/2014/main" id="{654ADECE-7B69-764B-9FE8-96B40DB5F9D6}"/>
                </a:ext>
              </a:extLst>
            </p:cNvPr>
            <p:cNvSpPr/>
            <p:nvPr/>
          </p:nvSpPr>
          <p:spPr bwMode="auto">
            <a:xfrm>
              <a:off x="7146925" y="4271963"/>
              <a:ext cx="336550" cy="623888"/>
            </a:xfrm>
            <a:custGeom>
              <a:avLst/>
              <a:gdLst>
                <a:gd name="T0" fmla="*/ 212 w 212"/>
                <a:gd name="T1" fmla="*/ 0 h 393"/>
                <a:gd name="T2" fmla="*/ 212 w 212"/>
                <a:gd name="T3" fmla="*/ 393 h 393"/>
                <a:gd name="T4" fmla="*/ 15 w 212"/>
                <a:gd name="T5" fmla="*/ 393 h 393"/>
                <a:gd name="T6" fmla="*/ 0 w 212"/>
                <a:gd name="T7" fmla="*/ 52 h 393"/>
                <a:gd name="T8" fmla="*/ 212 w 212"/>
                <a:gd name="T9" fmla="*/ 0 h 393"/>
              </a:gdLst>
              <a:ahLst/>
              <a:cxnLst>
                <a:cxn ang="0">
                  <a:pos x="T0" y="T1"/>
                </a:cxn>
                <a:cxn ang="0">
                  <a:pos x="T2" y="T3"/>
                </a:cxn>
                <a:cxn ang="0">
                  <a:pos x="T4" y="T5"/>
                </a:cxn>
                <a:cxn ang="0">
                  <a:pos x="T6" y="T7"/>
                </a:cxn>
                <a:cxn ang="0">
                  <a:pos x="T8" y="T9"/>
                </a:cxn>
              </a:cxnLst>
              <a:rect l="0" t="0" r="r" b="b"/>
              <a:pathLst>
                <a:path w="212" h="393">
                  <a:moveTo>
                    <a:pt x="212" y="0"/>
                  </a:moveTo>
                  <a:lnTo>
                    <a:pt x="212" y="393"/>
                  </a:lnTo>
                  <a:lnTo>
                    <a:pt x="15" y="393"/>
                  </a:lnTo>
                  <a:lnTo>
                    <a:pt x="0" y="52"/>
                  </a:lnTo>
                  <a:lnTo>
                    <a:pt x="212" y="0"/>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28">
              <a:extLst>
                <a:ext uri="{FF2B5EF4-FFF2-40B4-BE49-F238E27FC236}">
                  <a16:creationId xmlns:a16="http://schemas.microsoft.com/office/drawing/2014/main" id="{38027E07-15FA-4A4E-AABF-076C7404D4AE}"/>
                </a:ext>
              </a:extLst>
            </p:cNvPr>
            <p:cNvSpPr/>
            <p:nvPr/>
          </p:nvSpPr>
          <p:spPr bwMode="auto">
            <a:xfrm>
              <a:off x="5932488" y="3695700"/>
              <a:ext cx="201613" cy="633413"/>
            </a:xfrm>
            <a:custGeom>
              <a:avLst/>
              <a:gdLst>
                <a:gd name="T0" fmla="*/ 119 w 127"/>
                <a:gd name="T1" fmla="*/ 274 h 399"/>
                <a:gd name="T2" fmla="*/ 127 w 127"/>
                <a:gd name="T3" fmla="*/ 0 h 399"/>
                <a:gd name="T4" fmla="*/ 0 w 127"/>
                <a:gd name="T5" fmla="*/ 399 h 399"/>
                <a:gd name="T6" fmla="*/ 119 w 127"/>
                <a:gd name="T7" fmla="*/ 274 h 399"/>
              </a:gdLst>
              <a:ahLst/>
              <a:cxnLst>
                <a:cxn ang="0">
                  <a:pos x="T0" y="T1"/>
                </a:cxn>
                <a:cxn ang="0">
                  <a:pos x="T2" y="T3"/>
                </a:cxn>
                <a:cxn ang="0">
                  <a:pos x="T4" y="T5"/>
                </a:cxn>
                <a:cxn ang="0">
                  <a:pos x="T6" y="T7"/>
                </a:cxn>
              </a:cxnLst>
              <a:rect l="0" t="0" r="r" b="b"/>
              <a:pathLst>
                <a:path w="127" h="399">
                  <a:moveTo>
                    <a:pt x="119" y="274"/>
                  </a:moveTo>
                  <a:lnTo>
                    <a:pt x="127" y="0"/>
                  </a:lnTo>
                  <a:lnTo>
                    <a:pt x="0" y="399"/>
                  </a:lnTo>
                  <a:lnTo>
                    <a:pt x="119" y="274"/>
                  </a:lnTo>
                  <a:close/>
                </a:path>
              </a:pathLst>
            </a:custGeom>
            <a:solidFill>
              <a:srgbClr val="1C14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29">
              <a:extLst>
                <a:ext uri="{FF2B5EF4-FFF2-40B4-BE49-F238E27FC236}">
                  <a16:creationId xmlns:a16="http://schemas.microsoft.com/office/drawing/2014/main" id="{79E01CD2-E090-0F4C-A087-859147EF6E32}"/>
                </a:ext>
              </a:extLst>
            </p:cNvPr>
            <p:cNvSpPr/>
            <p:nvPr/>
          </p:nvSpPr>
          <p:spPr bwMode="auto">
            <a:xfrm>
              <a:off x="6418263" y="3178175"/>
              <a:ext cx="193675" cy="134938"/>
            </a:xfrm>
            <a:custGeom>
              <a:avLst/>
              <a:gdLst>
                <a:gd name="T0" fmla="*/ 0 w 122"/>
                <a:gd name="T1" fmla="*/ 27 h 85"/>
                <a:gd name="T2" fmla="*/ 122 w 122"/>
                <a:gd name="T3" fmla="*/ 0 h 85"/>
                <a:gd name="T4" fmla="*/ 23 w 122"/>
                <a:gd name="T5" fmla="*/ 85 h 85"/>
                <a:gd name="T6" fmla="*/ 0 w 122"/>
                <a:gd name="T7" fmla="*/ 27 h 85"/>
              </a:gdLst>
              <a:ahLst/>
              <a:cxnLst>
                <a:cxn ang="0">
                  <a:pos x="T0" y="T1"/>
                </a:cxn>
                <a:cxn ang="0">
                  <a:pos x="T2" y="T3"/>
                </a:cxn>
                <a:cxn ang="0">
                  <a:pos x="T4" y="T5"/>
                </a:cxn>
                <a:cxn ang="0">
                  <a:pos x="T6" y="T7"/>
                </a:cxn>
              </a:cxnLst>
              <a:rect l="0" t="0" r="r" b="b"/>
              <a:pathLst>
                <a:path w="122" h="85">
                  <a:moveTo>
                    <a:pt x="0" y="27"/>
                  </a:moveTo>
                  <a:lnTo>
                    <a:pt x="122" y="0"/>
                  </a:lnTo>
                  <a:lnTo>
                    <a:pt x="23" y="85"/>
                  </a:lnTo>
                  <a:lnTo>
                    <a:pt x="0" y="27"/>
                  </a:lnTo>
                  <a:close/>
                </a:path>
              </a:pathLst>
            </a:custGeom>
            <a:solidFill>
              <a:srgbClr val="E37A8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椭圆 32">
              <a:extLst>
                <a:ext uri="{FF2B5EF4-FFF2-40B4-BE49-F238E27FC236}">
                  <a16:creationId xmlns:a16="http://schemas.microsoft.com/office/drawing/2014/main" id="{460AF1ED-260A-9B48-A49C-C4DECF74F535}"/>
                </a:ext>
              </a:extLst>
            </p:cNvPr>
            <p:cNvSpPr/>
            <p:nvPr/>
          </p:nvSpPr>
          <p:spPr bwMode="auto">
            <a:xfrm>
              <a:off x="6283325" y="2855913"/>
              <a:ext cx="46038" cy="95250"/>
            </a:xfrm>
            <a:prstGeom prst="ellipse">
              <a:avLst/>
            </a:pr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31">
              <a:extLst>
                <a:ext uri="{FF2B5EF4-FFF2-40B4-BE49-F238E27FC236}">
                  <a16:creationId xmlns:a16="http://schemas.microsoft.com/office/drawing/2014/main" id="{1166C770-DCEC-2F47-ACB9-0DCC3518E603}"/>
                </a:ext>
              </a:extLst>
            </p:cNvPr>
            <p:cNvSpPr/>
            <p:nvPr/>
          </p:nvSpPr>
          <p:spPr bwMode="auto">
            <a:xfrm>
              <a:off x="6315075" y="2720975"/>
              <a:ext cx="53975" cy="65088"/>
            </a:xfrm>
            <a:custGeom>
              <a:avLst/>
              <a:gdLst>
                <a:gd name="T0" fmla="*/ 16 w 16"/>
                <a:gd name="T1" fmla="*/ 20 h 20"/>
                <a:gd name="T2" fmla="*/ 0 w 16"/>
                <a:gd name="T3" fmla="*/ 14 h 20"/>
                <a:gd name="T4" fmla="*/ 16 w 16"/>
                <a:gd name="T5" fmla="*/ 20 h 20"/>
              </a:gdLst>
              <a:ahLst/>
              <a:cxnLst>
                <a:cxn ang="0">
                  <a:pos x="T0" y="T1"/>
                </a:cxn>
                <a:cxn ang="0">
                  <a:pos x="T2" y="T3"/>
                </a:cxn>
                <a:cxn ang="0">
                  <a:pos x="T4" y="T5"/>
                </a:cxn>
              </a:cxnLst>
              <a:rect l="0" t="0" r="r" b="b"/>
              <a:pathLst>
                <a:path w="16" h="20">
                  <a:moveTo>
                    <a:pt x="16" y="20"/>
                  </a:moveTo>
                  <a:cubicBezTo>
                    <a:pt x="16" y="0"/>
                    <a:pt x="0" y="14"/>
                    <a:pt x="0" y="14"/>
                  </a:cubicBezTo>
                  <a:lnTo>
                    <a:pt x="16" y="20"/>
                  </a:ln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32">
              <a:extLst>
                <a:ext uri="{FF2B5EF4-FFF2-40B4-BE49-F238E27FC236}">
                  <a16:creationId xmlns:a16="http://schemas.microsoft.com/office/drawing/2014/main" id="{0DE2F5C7-5818-274F-89B1-3085D883CA5A}"/>
                </a:ext>
              </a:extLst>
            </p:cNvPr>
            <p:cNvSpPr/>
            <p:nvPr/>
          </p:nvSpPr>
          <p:spPr bwMode="auto">
            <a:xfrm>
              <a:off x="6315075" y="3052763"/>
              <a:ext cx="106363" cy="271463"/>
            </a:xfrm>
            <a:custGeom>
              <a:avLst/>
              <a:gdLst>
                <a:gd name="T0" fmla="*/ 0 w 32"/>
                <a:gd name="T1" fmla="*/ 6 h 82"/>
                <a:gd name="T2" fmla="*/ 23 w 32"/>
                <a:gd name="T3" fmla="*/ 0 h 82"/>
                <a:gd name="T4" fmla="*/ 0 w 32"/>
                <a:gd name="T5" fmla="*/ 6 h 82"/>
              </a:gdLst>
              <a:ahLst/>
              <a:cxnLst>
                <a:cxn ang="0">
                  <a:pos x="T0" y="T1"/>
                </a:cxn>
                <a:cxn ang="0">
                  <a:pos x="T2" y="T3"/>
                </a:cxn>
                <a:cxn ang="0">
                  <a:pos x="T4" y="T5"/>
                </a:cxn>
              </a:cxnLst>
              <a:rect l="0" t="0" r="r" b="b"/>
              <a:pathLst>
                <a:path w="32" h="82">
                  <a:moveTo>
                    <a:pt x="0" y="6"/>
                  </a:moveTo>
                  <a:cubicBezTo>
                    <a:pt x="23" y="0"/>
                    <a:pt x="23" y="0"/>
                    <a:pt x="23" y="0"/>
                  </a:cubicBezTo>
                  <a:cubicBezTo>
                    <a:pt x="23" y="0"/>
                    <a:pt x="32" y="82"/>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33">
              <a:extLst>
                <a:ext uri="{FF2B5EF4-FFF2-40B4-BE49-F238E27FC236}">
                  <a16:creationId xmlns:a16="http://schemas.microsoft.com/office/drawing/2014/main" id="{B1CBB99A-46F1-5944-AF85-D6457C6C3184}"/>
                </a:ext>
              </a:extLst>
            </p:cNvPr>
            <p:cNvSpPr/>
            <p:nvPr/>
          </p:nvSpPr>
          <p:spPr bwMode="auto">
            <a:xfrm>
              <a:off x="4732338" y="4216400"/>
              <a:ext cx="596900" cy="1265238"/>
            </a:xfrm>
            <a:custGeom>
              <a:avLst/>
              <a:gdLst>
                <a:gd name="T0" fmla="*/ 0 w 181"/>
                <a:gd name="T1" fmla="*/ 23 h 384"/>
                <a:gd name="T2" fmla="*/ 153 w 181"/>
                <a:gd name="T3" fmla="*/ 263 h 384"/>
                <a:gd name="T4" fmla="*/ 181 w 181"/>
                <a:gd name="T5" fmla="*/ 384 h 384"/>
                <a:gd name="T6" fmla="*/ 44 w 181"/>
                <a:gd name="T7" fmla="*/ 384 h 384"/>
                <a:gd name="T8" fmla="*/ 0 w 181"/>
                <a:gd name="T9" fmla="*/ 23 h 384"/>
              </a:gdLst>
              <a:ahLst/>
              <a:cxnLst>
                <a:cxn ang="0">
                  <a:pos x="T0" y="T1"/>
                </a:cxn>
                <a:cxn ang="0">
                  <a:pos x="T2" y="T3"/>
                </a:cxn>
                <a:cxn ang="0">
                  <a:pos x="T4" y="T5"/>
                </a:cxn>
                <a:cxn ang="0">
                  <a:pos x="T6" y="T7"/>
                </a:cxn>
                <a:cxn ang="0">
                  <a:pos x="T8" y="T9"/>
                </a:cxn>
              </a:cxnLst>
              <a:rect l="0" t="0" r="r" b="b"/>
              <a:pathLst>
                <a:path w="181" h="384">
                  <a:moveTo>
                    <a:pt x="0" y="23"/>
                  </a:moveTo>
                  <a:cubicBezTo>
                    <a:pt x="0" y="23"/>
                    <a:pt x="150" y="0"/>
                    <a:pt x="153" y="263"/>
                  </a:cubicBezTo>
                  <a:cubicBezTo>
                    <a:pt x="154" y="305"/>
                    <a:pt x="181" y="384"/>
                    <a:pt x="181" y="384"/>
                  </a:cubicBezTo>
                  <a:cubicBezTo>
                    <a:pt x="44" y="384"/>
                    <a:pt x="44" y="384"/>
                    <a:pt x="44" y="384"/>
                  </a:cubicBezTo>
                  <a:lnTo>
                    <a:pt x="0" y="23"/>
                  </a:lnTo>
                  <a:close/>
                </a:path>
              </a:pathLst>
            </a:custGeom>
            <a:solidFill>
              <a:srgbClr val="5321D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34">
              <a:extLst>
                <a:ext uri="{FF2B5EF4-FFF2-40B4-BE49-F238E27FC236}">
                  <a16:creationId xmlns:a16="http://schemas.microsoft.com/office/drawing/2014/main" id="{351A7E95-4AB4-F04D-B1E1-F50110B5F744}"/>
                </a:ext>
              </a:extLst>
            </p:cNvPr>
            <p:cNvSpPr/>
            <p:nvPr/>
          </p:nvSpPr>
          <p:spPr bwMode="auto">
            <a:xfrm>
              <a:off x="3910013" y="4216400"/>
              <a:ext cx="1260475" cy="1265238"/>
            </a:xfrm>
            <a:custGeom>
              <a:avLst/>
              <a:gdLst>
                <a:gd name="T0" fmla="*/ 91 w 382"/>
                <a:gd name="T1" fmla="*/ 0 h 384"/>
                <a:gd name="T2" fmla="*/ 0 w 382"/>
                <a:gd name="T3" fmla="*/ 22 h 384"/>
                <a:gd name="T4" fmla="*/ 28 w 382"/>
                <a:gd name="T5" fmla="*/ 384 h 384"/>
                <a:gd name="T6" fmla="*/ 382 w 382"/>
                <a:gd name="T7" fmla="*/ 384 h 384"/>
                <a:gd name="T8" fmla="*/ 237 w 382"/>
                <a:gd name="T9" fmla="*/ 11 h 384"/>
                <a:gd name="T10" fmla="*/ 91 w 382"/>
                <a:gd name="T11" fmla="*/ 0 h 384"/>
              </a:gdLst>
              <a:ahLst/>
              <a:cxnLst>
                <a:cxn ang="0">
                  <a:pos x="T0" y="T1"/>
                </a:cxn>
                <a:cxn ang="0">
                  <a:pos x="T2" y="T3"/>
                </a:cxn>
                <a:cxn ang="0">
                  <a:pos x="T4" y="T5"/>
                </a:cxn>
                <a:cxn ang="0">
                  <a:pos x="T6" y="T7"/>
                </a:cxn>
                <a:cxn ang="0">
                  <a:pos x="T8" y="T9"/>
                </a:cxn>
                <a:cxn ang="0">
                  <a:pos x="T10" y="T11"/>
                </a:cxn>
              </a:cxnLst>
              <a:rect l="0" t="0" r="r" b="b"/>
              <a:pathLst>
                <a:path w="382" h="384">
                  <a:moveTo>
                    <a:pt x="91" y="0"/>
                  </a:moveTo>
                  <a:cubicBezTo>
                    <a:pt x="0" y="22"/>
                    <a:pt x="0" y="22"/>
                    <a:pt x="0" y="22"/>
                  </a:cubicBezTo>
                  <a:cubicBezTo>
                    <a:pt x="28" y="384"/>
                    <a:pt x="28" y="384"/>
                    <a:pt x="28" y="384"/>
                  </a:cubicBezTo>
                  <a:cubicBezTo>
                    <a:pt x="382" y="384"/>
                    <a:pt x="382" y="384"/>
                    <a:pt x="382" y="384"/>
                  </a:cubicBezTo>
                  <a:cubicBezTo>
                    <a:pt x="382" y="384"/>
                    <a:pt x="370" y="97"/>
                    <a:pt x="237" y="11"/>
                  </a:cubicBezTo>
                  <a:lnTo>
                    <a:pt x="91" y="0"/>
                  </a:lnTo>
                  <a:close/>
                </a:path>
              </a:pathLst>
            </a:custGeom>
            <a:solidFill>
              <a:srgbClr val="6A3F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35">
              <a:extLst>
                <a:ext uri="{FF2B5EF4-FFF2-40B4-BE49-F238E27FC236}">
                  <a16:creationId xmlns:a16="http://schemas.microsoft.com/office/drawing/2014/main" id="{8E97F4E8-5134-1C4F-9641-3B5D4E414509}"/>
                </a:ext>
              </a:extLst>
            </p:cNvPr>
            <p:cNvSpPr/>
            <p:nvPr/>
          </p:nvSpPr>
          <p:spPr bwMode="auto">
            <a:xfrm>
              <a:off x="3557588" y="4216400"/>
              <a:ext cx="777875" cy="1265238"/>
            </a:xfrm>
            <a:custGeom>
              <a:avLst/>
              <a:gdLst>
                <a:gd name="T0" fmla="*/ 107 w 236"/>
                <a:gd name="T1" fmla="*/ 22 h 384"/>
                <a:gd name="T2" fmla="*/ 54 w 236"/>
                <a:gd name="T3" fmla="*/ 263 h 384"/>
                <a:gd name="T4" fmla="*/ 52 w 236"/>
                <a:gd name="T5" fmla="*/ 318 h 384"/>
                <a:gd name="T6" fmla="*/ 65 w 236"/>
                <a:gd name="T7" fmla="*/ 384 h 384"/>
                <a:gd name="T8" fmla="*/ 236 w 236"/>
                <a:gd name="T9" fmla="*/ 384 h 384"/>
                <a:gd name="T10" fmla="*/ 107 w 236"/>
                <a:gd name="T11" fmla="*/ 22 h 384"/>
              </a:gdLst>
              <a:ahLst/>
              <a:cxnLst>
                <a:cxn ang="0">
                  <a:pos x="T0" y="T1"/>
                </a:cxn>
                <a:cxn ang="0">
                  <a:pos x="T2" y="T3"/>
                </a:cxn>
                <a:cxn ang="0">
                  <a:pos x="T4" y="T5"/>
                </a:cxn>
                <a:cxn ang="0">
                  <a:pos x="T6" y="T7"/>
                </a:cxn>
                <a:cxn ang="0">
                  <a:pos x="T8" y="T9"/>
                </a:cxn>
                <a:cxn ang="0">
                  <a:pos x="T10" y="T11"/>
                </a:cxn>
              </a:cxnLst>
              <a:rect l="0" t="0" r="r" b="b"/>
              <a:pathLst>
                <a:path w="236" h="384">
                  <a:moveTo>
                    <a:pt x="107" y="22"/>
                  </a:moveTo>
                  <a:cubicBezTo>
                    <a:pt x="14" y="43"/>
                    <a:pt x="36" y="115"/>
                    <a:pt x="54" y="263"/>
                  </a:cubicBezTo>
                  <a:cubicBezTo>
                    <a:pt x="7" y="301"/>
                    <a:pt x="52" y="318"/>
                    <a:pt x="52" y="318"/>
                  </a:cubicBezTo>
                  <a:cubicBezTo>
                    <a:pt x="0" y="372"/>
                    <a:pt x="65" y="384"/>
                    <a:pt x="65" y="384"/>
                  </a:cubicBezTo>
                  <a:cubicBezTo>
                    <a:pt x="236" y="384"/>
                    <a:pt x="236" y="384"/>
                    <a:pt x="236" y="384"/>
                  </a:cubicBezTo>
                  <a:cubicBezTo>
                    <a:pt x="236" y="384"/>
                    <a:pt x="201" y="0"/>
                    <a:pt x="107" y="22"/>
                  </a:cubicBezTo>
                  <a:close/>
                </a:path>
              </a:pathLst>
            </a:custGeom>
            <a:solidFill>
              <a:srgbClr val="6A3F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直接连接符 36">
              <a:extLst>
                <a:ext uri="{FF2B5EF4-FFF2-40B4-BE49-F238E27FC236}">
                  <a16:creationId xmlns:a16="http://schemas.microsoft.com/office/drawing/2014/main" id="{7A7CC51C-3475-484E-8DD7-44535B77B306}"/>
                </a:ext>
              </a:extLst>
            </p:cNvPr>
            <p:cNvSpPr/>
            <p:nvPr/>
          </p:nvSpPr>
          <p:spPr bwMode="auto">
            <a:xfrm flipH="1" flipV="1">
              <a:off x="4164013" y="4586288"/>
              <a:ext cx="139700" cy="622300"/>
            </a:xfrm>
            <a:prstGeom prst="line">
              <a:avLst/>
            </a:prstGeom>
            <a:noFill/>
            <a:ln w="14288" cap="flat">
              <a:solidFill>
                <a:srgbClr val="5321D7"/>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40" name="任意多边形 37">
              <a:extLst>
                <a:ext uri="{FF2B5EF4-FFF2-40B4-BE49-F238E27FC236}">
                  <a16:creationId xmlns:a16="http://schemas.microsoft.com/office/drawing/2014/main" id="{CB4FDF95-92CE-224D-BBB6-DB99F2C6DD31}"/>
                </a:ext>
              </a:extLst>
            </p:cNvPr>
            <p:cNvSpPr/>
            <p:nvPr/>
          </p:nvSpPr>
          <p:spPr bwMode="auto">
            <a:xfrm>
              <a:off x="3771900" y="5064125"/>
              <a:ext cx="1285875" cy="417513"/>
            </a:xfrm>
            <a:custGeom>
              <a:avLst/>
              <a:gdLst>
                <a:gd name="T0" fmla="*/ 0 w 390"/>
                <a:gd name="T1" fmla="*/ 127 h 127"/>
                <a:gd name="T2" fmla="*/ 120 w 390"/>
                <a:gd name="T3" fmla="*/ 28 h 127"/>
                <a:gd name="T4" fmla="*/ 377 w 390"/>
                <a:gd name="T5" fmla="*/ 4 h 127"/>
                <a:gd name="T6" fmla="*/ 390 w 390"/>
                <a:gd name="T7" fmla="*/ 80 h 127"/>
                <a:gd name="T8" fmla="*/ 171 w 390"/>
                <a:gd name="T9" fmla="*/ 127 h 127"/>
                <a:gd name="T10" fmla="*/ 0 w 390"/>
                <a:gd name="T11" fmla="*/ 127 h 127"/>
              </a:gdLst>
              <a:ahLst/>
              <a:cxnLst>
                <a:cxn ang="0">
                  <a:pos x="T0" y="T1"/>
                </a:cxn>
                <a:cxn ang="0">
                  <a:pos x="T2" y="T3"/>
                </a:cxn>
                <a:cxn ang="0">
                  <a:pos x="T4" y="T5"/>
                </a:cxn>
                <a:cxn ang="0">
                  <a:pos x="T6" y="T7"/>
                </a:cxn>
                <a:cxn ang="0">
                  <a:pos x="T8" y="T9"/>
                </a:cxn>
                <a:cxn ang="0">
                  <a:pos x="T10" y="T11"/>
                </a:cxn>
              </a:cxnLst>
              <a:rect l="0" t="0" r="r" b="b"/>
              <a:pathLst>
                <a:path w="390" h="127">
                  <a:moveTo>
                    <a:pt x="0" y="127"/>
                  </a:moveTo>
                  <a:cubicBezTo>
                    <a:pt x="0" y="127"/>
                    <a:pt x="28" y="61"/>
                    <a:pt x="120" y="28"/>
                  </a:cubicBezTo>
                  <a:cubicBezTo>
                    <a:pt x="195" y="0"/>
                    <a:pt x="306" y="72"/>
                    <a:pt x="377" y="4"/>
                  </a:cubicBezTo>
                  <a:cubicBezTo>
                    <a:pt x="390" y="80"/>
                    <a:pt x="390" y="80"/>
                    <a:pt x="390" y="80"/>
                  </a:cubicBezTo>
                  <a:cubicBezTo>
                    <a:pt x="171" y="127"/>
                    <a:pt x="171" y="127"/>
                    <a:pt x="171" y="127"/>
                  </a:cubicBezTo>
                  <a:lnTo>
                    <a:pt x="0" y="127"/>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任意多边形 38">
              <a:extLst>
                <a:ext uri="{FF2B5EF4-FFF2-40B4-BE49-F238E27FC236}">
                  <a16:creationId xmlns:a16="http://schemas.microsoft.com/office/drawing/2014/main" id="{2CAECF59-D22A-5147-A659-FF05289D930C}"/>
                </a:ext>
              </a:extLst>
            </p:cNvPr>
            <p:cNvSpPr/>
            <p:nvPr/>
          </p:nvSpPr>
          <p:spPr bwMode="auto">
            <a:xfrm>
              <a:off x="4389438" y="3557588"/>
              <a:ext cx="596900" cy="711200"/>
            </a:xfrm>
            <a:custGeom>
              <a:avLst/>
              <a:gdLst>
                <a:gd name="T0" fmla="*/ 236 w 376"/>
                <a:gd name="T1" fmla="*/ 27 h 448"/>
                <a:gd name="T2" fmla="*/ 376 w 376"/>
                <a:gd name="T3" fmla="*/ 241 h 448"/>
                <a:gd name="T4" fmla="*/ 286 w 376"/>
                <a:gd name="T5" fmla="*/ 274 h 448"/>
                <a:gd name="T6" fmla="*/ 270 w 376"/>
                <a:gd name="T7" fmla="*/ 448 h 448"/>
                <a:gd name="T8" fmla="*/ 0 w 376"/>
                <a:gd name="T9" fmla="*/ 353 h 448"/>
                <a:gd name="T10" fmla="*/ 24 w 376"/>
                <a:gd name="T11" fmla="*/ 0 h 448"/>
                <a:gd name="T12" fmla="*/ 236 w 376"/>
                <a:gd name="T13" fmla="*/ 27 h 448"/>
              </a:gdLst>
              <a:ahLst/>
              <a:cxnLst>
                <a:cxn ang="0">
                  <a:pos x="T0" y="T1"/>
                </a:cxn>
                <a:cxn ang="0">
                  <a:pos x="T2" y="T3"/>
                </a:cxn>
                <a:cxn ang="0">
                  <a:pos x="T4" y="T5"/>
                </a:cxn>
                <a:cxn ang="0">
                  <a:pos x="T6" y="T7"/>
                </a:cxn>
                <a:cxn ang="0">
                  <a:pos x="T8" y="T9"/>
                </a:cxn>
                <a:cxn ang="0">
                  <a:pos x="T10" y="T11"/>
                </a:cxn>
                <a:cxn ang="0">
                  <a:pos x="T12" y="T13"/>
                </a:cxn>
              </a:cxnLst>
              <a:rect l="0" t="0" r="r" b="b"/>
              <a:pathLst>
                <a:path w="376" h="448">
                  <a:moveTo>
                    <a:pt x="236" y="27"/>
                  </a:moveTo>
                  <a:lnTo>
                    <a:pt x="376" y="241"/>
                  </a:lnTo>
                  <a:lnTo>
                    <a:pt x="286" y="274"/>
                  </a:lnTo>
                  <a:lnTo>
                    <a:pt x="270" y="448"/>
                  </a:lnTo>
                  <a:lnTo>
                    <a:pt x="0" y="353"/>
                  </a:lnTo>
                  <a:lnTo>
                    <a:pt x="24" y="0"/>
                  </a:lnTo>
                  <a:lnTo>
                    <a:pt x="236" y="27"/>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任意多边形 39">
              <a:extLst>
                <a:ext uri="{FF2B5EF4-FFF2-40B4-BE49-F238E27FC236}">
                  <a16:creationId xmlns:a16="http://schemas.microsoft.com/office/drawing/2014/main" id="{7DD5CD33-61A7-D44E-A15F-658BC6E76DCF}"/>
                </a:ext>
              </a:extLst>
            </p:cNvPr>
            <p:cNvSpPr/>
            <p:nvPr/>
          </p:nvSpPr>
          <p:spPr bwMode="auto">
            <a:xfrm>
              <a:off x="4210050" y="3959225"/>
              <a:ext cx="412750" cy="603250"/>
            </a:xfrm>
            <a:custGeom>
              <a:avLst/>
              <a:gdLst>
                <a:gd name="T0" fmla="*/ 140 w 260"/>
                <a:gd name="T1" fmla="*/ 0 h 380"/>
                <a:gd name="T2" fmla="*/ 0 w 260"/>
                <a:gd name="T3" fmla="*/ 162 h 380"/>
                <a:gd name="T4" fmla="*/ 179 w 260"/>
                <a:gd name="T5" fmla="*/ 380 h 380"/>
                <a:gd name="T6" fmla="*/ 260 w 260"/>
                <a:gd name="T7" fmla="*/ 127 h 380"/>
                <a:gd name="T8" fmla="*/ 140 w 260"/>
                <a:gd name="T9" fmla="*/ 0 h 380"/>
              </a:gdLst>
              <a:ahLst/>
              <a:cxnLst>
                <a:cxn ang="0">
                  <a:pos x="T0" y="T1"/>
                </a:cxn>
                <a:cxn ang="0">
                  <a:pos x="T2" y="T3"/>
                </a:cxn>
                <a:cxn ang="0">
                  <a:pos x="T4" y="T5"/>
                </a:cxn>
                <a:cxn ang="0">
                  <a:pos x="T6" y="T7"/>
                </a:cxn>
                <a:cxn ang="0">
                  <a:pos x="T8" y="T9"/>
                </a:cxn>
              </a:cxnLst>
              <a:rect l="0" t="0" r="r" b="b"/>
              <a:pathLst>
                <a:path w="260" h="380">
                  <a:moveTo>
                    <a:pt x="140" y="0"/>
                  </a:moveTo>
                  <a:lnTo>
                    <a:pt x="0" y="162"/>
                  </a:lnTo>
                  <a:lnTo>
                    <a:pt x="179" y="380"/>
                  </a:lnTo>
                  <a:lnTo>
                    <a:pt x="260" y="127"/>
                  </a:lnTo>
                  <a:lnTo>
                    <a:pt x="140" y="0"/>
                  </a:lnTo>
                  <a:close/>
                </a:path>
              </a:pathLst>
            </a:custGeom>
            <a:solidFill>
              <a:srgbClr val="E37A8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任意多边形 40">
              <a:extLst>
                <a:ext uri="{FF2B5EF4-FFF2-40B4-BE49-F238E27FC236}">
                  <a16:creationId xmlns:a16="http://schemas.microsoft.com/office/drawing/2014/main" id="{D4B451FE-EFE4-5D4C-B0E3-2CFBEC1CA56B}"/>
                </a:ext>
              </a:extLst>
            </p:cNvPr>
            <p:cNvSpPr/>
            <p:nvPr/>
          </p:nvSpPr>
          <p:spPr bwMode="auto">
            <a:xfrm>
              <a:off x="4451350" y="3600450"/>
              <a:ext cx="369888" cy="198438"/>
            </a:xfrm>
            <a:custGeom>
              <a:avLst/>
              <a:gdLst>
                <a:gd name="T0" fmla="*/ 33 w 233"/>
                <a:gd name="T1" fmla="*/ 125 h 125"/>
                <a:gd name="T2" fmla="*/ 233 w 233"/>
                <a:gd name="T3" fmla="*/ 56 h 125"/>
                <a:gd name="T4" fmla="*/ 197 w 233"/>
                <a:gd name="T5" fmla="*/ 0 h 125"/>
                <a:gd name="T6" fmla="*/ 0 w 233"/>
                <a:gd name="T7" fmla="*/ 21 h 125"/>
                <a:gd name="T8" fmla="*/ 33 w 233"/>
                <a:gd name="T9" fmla="*/ 125 h 125"/>
              </a:gdLst>
              <a:ahLst/>
              <a:cxnLst>
                <a:cxn ang="0">
                  <a:pos x="T0" y="T1"/>
                </a:cxn>
                <a:cxn ang="0">
                  <a:pos x="T2" y="T3"/>
                </a:cxn>
                <a:cxn ang="0">
                  <a:pos x="T4" y="T5"/>
                </a:cxn>
                <a:cxn ang="0">
                  <a:pos x="T6" y="T7"/>
                </a:cxn>
                <a:cxn ang="0">
                  <a:pos x="T8" y="T9"/>
                </a:cxn>
              </a:cxnLst>
              <a:rect l="0" t="0" r="r" b="b"/>
              <a:pathLst>
                <a:path w="233" h="125">
                  <a:moveTo>
                    <a:pt x="33" y="125"/>
                  </a:moveTo>
                  <a:lnTo>
                    <a:pt x="233" y="56"/>
                  </a:lnTo>
                  <a:lnTo>
                    <a:pt x="197" y="0"/>
                  </a:lnTo>
                  <a:lnTo>
                    <a:pt x="0" y="21"/>
                  </a:lnTo>
                  <a:lnTo>
                    <a:pt x="33" y="125"/>
                  </a:lnTo>
                  <a:close/>
                </a:path>
              </a:pathLst>
            </a:custGeom>
            <a:solidFill>
              <a:srgbClr val="E37A8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任意多边形 41">
              <a:extLst>
                <a:ext uri="{FF2B5EF4-FFF2-40B4-BE49-F238E27FC236}">
                  <a16:creationId xmlns:a16="http://schemas.microsoft.com/office/drawing/2014/main" id="{3B2A47B2-031A-DA4D-B307-517577E08F9E}"/>
                </a:ext>
              </a:extLst>
            </p:cNvPr>
            <p:cNvSpPr/>
            <p:nvPr/>
          </p:nvSpPr>
          <p:spPr bwMode="auto">
            <a:xfrm>
              <a:off x="3913188" y="3284538"/>
              <a:ext cx="1149350" cy="823913"/>
            </a:xfrm>
            <a:custGeom>
              <a:avLst/>
              <a:gdLst>
                <a:gd name="T0" fmla="*/ 171 w 348"/>
                <a:gd name="T1" fmla="*/ 192 h 250"/>
                <a:gd name="T2" fmla="*/ 180 w 348"/>
                <a:gd name="T3" fmla="*/ 138 h 250"/>
                <a:gd name="T4" fmla="*/ 229 w 348"/>
                <a:gd name="T5" fmla="*/ 105 h 250"/>
                <a:gd name="T6" fmla="*/ 285 w 348"/>
                <a:gd name="T7" fmla="*/ 105 h 250"/>
                <a:gd name="T8" fmla="*/ 170 w 348"/>
                <a:gd name="T9" fmla="*/ 17 h 250"/>
                <a:gd name="T10" fmla="*/ 125 w 348"/>
                <a:gd name="T11" fmla="*/ 243 h 250"/>
                <a:gd name="T12" fmla="*/ 171 w 348"/>
                <a:gd name="T13" fmla="*/ 192 h 250"/>
              </a:gdLst>
              <a:ahLst/>
              <a:cxnLst>
                <a:cxn ang="0">
                  <a:pos x="T0" y="T1"/>
                </a:cxn>
                <a:cxn ang="0">
                  <a:pos x="T2" y="T3"/>
                </a:cxn>
                <a:cxn ang="0">
                  <a:pos x="T4" y="T5"/>
                </a:cxn>
                <a:cxn ang="0">
                  <a:pos x="T6" y="T7"/>
                </a:cxn>
                <a:cxn ang="0">
                  <a:pos x="T8" y="T9"/>
                </a:cxn>
                <a:cxn ang="0">
                  <a:pos x="T10" y="T11"/>
                </a:cxn>
                <a:cxn ang="0">
                  <a:pos x="T12" y="T13"/>
                </a:cxn>
              </a:cxnLst>
              <a:rect l="0" t="0" r="r" b="b"/>
              <a:pathLst>
                <a:path w="348" h="250">
                  <a:moveTo>
                    <a:pt x="171" y="192"/>
                  </a:moveTo>
                  <a:cubicBezTo>
                    <a:pt x="171" y="192"/>
                    <a:pt x="200" y="250"/>
                    <a:pt x="180" y="138"/>
                  </a:cubicBezTo>
                  <a:cubicBezTo>
                    <a:pt x="180" y="138"/>
                    <a:pt x="207" y="141"/>
                    <a:pt x="229" y="105"/>
                  </a:cubicBezTo>
                  <a:cubicBezTo>
                    <a:pt x="229" y="105"/>
                    <a:pt x="222" y="164"/>
                    <a:pt x="285" y="105"/>
                  </a:cubicBezTo>
                  <a:cubicBezTo>
                    <a:pt x="348" y="46"/>
                    <a:pt x="268" y="0"/>
                    <a:pt x="170" y="17"/>
                  </a:cubicBezTo>
                  <a:cubicBezTo>
                    <a:pt x="85" y="32"/>
                    <a:pt x="0" y="80"/>
                    <a:pt x="125" y="243"/>
                  </a:cubicBezTo>
                  <a:lnTo>
                    <a:pt x="171" y="192"/>
                  </a:ln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任意多边形 42">
              <a:extLst>
                <a:ext uri="{FF2B5EF4-FFF2-40B4-BE49-F238E27FC236}">
                  <a16:creationId xmlns:a16="http://schemas.microsoft.com/office/drawing/2014/main" id="{6623468E-F4DC-1840-845B-D9036FCA7553}"/>
                </a:ext>
              </a:extLst>
            </p:cNvPr>
            <p:cNvSpPr/>
            <p:nvPr/>
          </p:nvSpPr>
          <p:spPr bwMode="auto">
            <a:xfrm>
              <a:off x="4157663" y="3790950"/>
              <a:ext cx="269875" cy="274638"/>
            </a:xfrm>
            <a:custGeom>
              <a:avLst/>
              <a:gdLst>
                <a:gd name="T0" fmla="*/ 82 w 82"/>
                <a:gd name="T1" fmla="*/ 61 h 83"/>
                <a:gd name="T2" fmla="*/ 52 w 82"/>
                <a:gd name="T3" fmla="*/ 79 h 83"/>
                <a:gd name="T4" fmla="*/ 3 w 82"/>
                <a:gd name="T5" fmla="*/ 41 h 83"/>
                <a:gd name="T6" fmla="*/ 35 w 82"/>
                <a:gd name="T7" fmla="*/ 2 h 83"/>
                <a:gd name="T8" fmla="*/ 74 w 82"/>
                <a:gd name="T9" fmla="*/ 12 h 83"/>
                <a:gd name="T10" fmla="*/ 82 w 82"/>
                <a:gd name="T11" fmla="*/ 61 h 83"/>
              </a:gdLst>
              <a:ahLst/>
              <a:cxnLst>
                <a:cxn ang="0">
                  <a:pos x="T0" y="T1"/>
                </a:cxn>
                <a:cxn ang="0">
                  <a:pos x="T2" y="T3"/>
                </a:cxn>
                <a:cxn ang="0">
                  <a:pos x="T4" y="T5"/>
                </a:cxn>
                <a:cxn ang="0">
                  <a:pos x="T6" y="T7"/>
                </a:cxn>
                <a:cxn ang="0">
                  <a:pos x="T8" y="T9"/>
                </a:cxn>
                <a:cxn ang="0">
                  <a:pos x="T10" y="T11"/>
                </a:cxn>
              </a:cxnLst>
              <a:rect l="0" t="0" r="r" b="b"/>
              <a:pathLst>
                <a:path w="82" h="83">
                  <a:moveTo>
                    <a:pt x="82" y="61"/>
                  </a:moveTo>
                  <a:cubicBezTo>
                    <a:pt x="75" y="70"/>
                    <a:pt x="64" y="78"/>
                    <a:pt x="52" y="79"/>
                  </a:cubicBezTo>
                  <a:cubicBezTo>
                    <a:pt x="29" y="83"/>
                    <a:pt x="6" y="64"/>
                    <a:pt x="3" y="41"/>
                  </a:cubicBezTo>
                  <a:cubicBezTo>
                    <a:pt x="0" y="18"/>
                    <a:pt x="11" y="6"/>
                    <a:pt x="35" y="2"/>
                  </a:cubicBezTo>
                  <a:cubicBezTo>
                    <a:pt x="48" y="0"/>
                    <a:pt x="63" y="4"/>
                    <a:pt x="74" y="12"/>
                  </a:cubicBezTo>
                  <a:cubicBezTo>
                    <a:pt x="78" y="16"/>
                    <a:pt x="82" y="61"/>
                    <a:pt x="82" y="61"/>
                  </a:cubicBez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任意多边形 43">
              <a:extLst>
                <a:ext uri="{FF2B5EF4-FFF2-40B4-BE49-F238E27FC236}">
                  <a16:creationId xmlns:a16="http://schemas.microsoft.com/office/drawing/2014/main" id="{DCC067BB-34DF-F343-99DF-810EFE41437A}"/>
                </a:ext>
              </a:extLst>
            </p:cNvPr>
            <p:cNvSpPr/>
            <p:nvPr/>
          </p:nvSpPr>
          <p:spPr bwMode="auto">
            <a:xfrm>
              <a:off x="4689475" y="3787775"/>
              <a:ext cx="55563" cy="103188"/>
            </a:xfrm>
            <a:custGeom>
              <a:avLst/>
              <a:gdLst>
                <a:gd name="T0" fmla="*/ 15 w 17"/>
                <a:gd name="T1" fmla="*/ 14 h 31"/>
                <a:gd name="T2" fmla="*/ 13 w 17"/>
                <a:gd name="T3" fmla="*/ 30 h 31"/>
                <a:gd name="T4" fmla="*/ 3 w 17"/>
                <a:gd name="T5" fmla="*/ 17 h 31"/>
                <a:gd name="T6" fmla="*/ 5 w 17"/>
                <a:gd name="T7" fmla="*/ 1 h 31"/>
                <a:gd name="T8" fmla="*/ 15 w 17"/>
                <a:gd name="T9" fmla="*/ 14 h 31"/>
              </a:gdLst>
              <a:ahLst/>
              <a:cxnLst>
                <a:cxn ang="0">
                  <a:pos x="T0" y="T1"/>
                </a:cxn>
                <a:cxn ang="0">
                  <a:pos x="T2" y="T3"/>
                </a:cxn>
                <a:cxn ang="0">
                  <a:pos x="T4" y="T5"/>
                </a:cxn>
                <a:cxn ang="0">
                  <a:pos x="T6" y="T7"/>
                </a:cxn>
                <a:cxn ang="0">
                  <a:pos x="T8" y="T9"/>
                </a:cxn>
              </a:cxnLst>
              <a:rect l="0" t="0" r="r" b="b"/>
              <a:pathLst>
                <a:path w="17" h="31">
                  <a:moveTo>
                    <a:pt x="15" y="14"/>
                  </a:moveTo>
                  <a:cubicBezTo>
                    <a:pt x="17" y="22"/>
                    <a:pt x="16" y="29"/>
                    <a:pt x="13" y="30"/>
                  </a:cubicBezTo>
                  <a:cubicBezTo>
                    <a:pt x="9" y="31"/>
                    <a:pt x="5" y="25"/>
                    <a:pt x="3" y="17"/>
                  </a:cubicBezTo>
                  <a:cubicBezTo>
                    <a:pt x="0" y="9"/>
                    <a:pt x="2" y="2"/>
                    <a:pt x="5" y="1"/>
                  </a:cubicBezTo>
                  <a:cubicBezTo>
                    <a:pt x="9" y="0"/>
                    <a:pt x="13" y="6"/>
                    <a:pt x="15" y="14"/>
                  </a:cubicBez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44">
              <a:extLst>
                <a:ext uri="{FF2B5EF4-FFF2-40B4-BE49-F238E27FC236}">
                  <a16:creationId xmlns:a16="http://schemas.microsoft.com/office/drawing/2014/main" id="{9EF55243-1BBE-6442-8DE8-5A5D5B36A85B}"/>
                </a:ext>
              </a:extLst>
            </p:cNvPr>
            <p:cNvSpPr/>
            <p:nvPr/>
          </p:nvSpPr>
          <p:spPr bwMode="auto">
            <a:xfrm>
              <a:off x="4632325" y="3708400"/>
              <a:ext cx="60325" cy="63500"/>
            </a:xfrm>
            <a:custGeom>
              <a:avLst/>
              <a:gdLst>
                <a:gd name="T0" fmla="*/ 3 w 18"/>
                <a:gd name="T1" fmla="*/ 19 h 19"/>
                <a:gd name="T2" fmla="*/ 18 w 18"/>
                <a:gd name="T3" fmla="*/ 9 h 19"/>
                <a:gd name="T4" fmla="*/ 3 w 18"/>
                <a:gd name="T5" fmla="*/ 19 h 19"/>
              </a:gdLst>
              <a:ahLst/>
              <a:cxnLst>
                <a:cxn ang="0">
                  <a:pos x="T0" y="T1"/>
                </a:cxn>
                <a:cxn ang="0">
                  <a:pos x="T2" y="T3"/>
                </a:cxn>
                <a:cxn ang="0">
                  <a:pos x="T4" y="T5"/>
                </a:cxn>
              </a:cxnLst>
              <a:rect l="0" t="0" r="r" b="b"/>
              <a:pathLst>
                <a:path w="18" h="19">
                  <a:moveTo>
                    <a:pt x="3" y="19"/>
                  </a:moveTo>
                  <a:cubicBezTo>
                    <a:pt x="3" y="19"/>
                    <a:pt x="0" y="0"/>
                    <a:pt x="18" y="9"/>
                  </a:cubicBezTo>
                  <a:lnTo>
                    <a:pt x="3" y="19"/>
                  </a:ln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任意多边形 45">
              <a:extLst>
                <a:ext uri="{FF2B5EF4-FFF2-40B4-BE49-F238E27FC236}">
                  <a16:creationId xmlns:a16="http://schemas.microsoft.com/office/drawing/2014/main" id="{FF5AEB85-2E29-5C48-8E34-74703000CDFD}"/>
                </a:ext>
              </a:extLst>
            </p:cNvPr>
            <p:cNvSpPr/>
            <p:nvPr/>
          </p:nvSpPr>
          <p:spPr bwMode="auto">
            <a:xfrm>
              <a:off x="4178300" y="4084638"/>
              <a:ext cx="490538" cy="615950"/>
            </a:xfrm>
            <a:custGeom>
              <a:avLst/>
              <a:gdLst>
                <a:gd name="T0" fmla="*/ 0 w 309"/>
                <a:gd name="T1" fmla="*/ 89 h 388"/>
                <a:gd name="T2" fmla="*/ 31 w 309"/>
                <a:gd name="T3" fmla="*/ 54 h 388"/>
                <a:gd name="T4" fmla="*/ 20 w 309"/>
                <a:gd name="T5" fmla="*/ 25 h 388"/>
                <a:gd name="T6" fmla="*/ 93 w 309"/>
                <a:gd name="T7" fmla="*/ 0 h 388"/>
                <a:gd name="T8" fmla="*/ 301 w 309"/>
                <a:gd name="T9" fmla="*/ 104 h 388"/>
                <a:gd name="T10" fmla="*/ 309 w 309"/>
                <a:gd name="T11" fmla="*/ 185 h 388"/>
                <a:gd name="T12" fmla="*/ 274 w 309"/>
                <a:gd name="T13" fmla="*/ 175 h 388"/>
                <a:gd name="T14" fmla="*/ 216 w 309"/>
                <a:gd name="T15" fmla="*/ 388 h 388"/>
                <a:gd name="T16" fmla="*/ 0 w 309"/>
                <a:gd name="T17" fmla="*/ 8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9" h="388">
                  <a:moveTo>
                    <a:pt x="0" y="89"/>
                  </a:moveTo>
                  <a:lnTo>
                    <a:pt x="31" y="54"/>
                  </a:lnTo>
                  <a:lnTo>
                    <a:pt x="20" y="25"/>
                  </a:lnTo>
                  <a:lnTo>
                    <a:pt x="93" y="0"/>
                  </a:lnTo>
                  <a:lnTo>
                    <a:pt x="301" y="104"/>
                  </a:lnTo>
                  <a:lnTo>
                    <a:pt x="309" y="185"/>
                  </a:lnTo>
                  <a:lnTo>
                    <a:pt x="274" y="175"/>
                  </a:lnTo>
                  <a:lnTo>
                    <a:pt x="216" y="388"/>
                  </a:lnTo>
                  <a:lnTo>
                    <a:pt x="0" y="89"/>
                  </a:lnTo>
                  <a:close/>
                </a:path>
              </a:pathLst>
            </a:custGeom>
            <a:solidFill>
              <a:srgbClr val="6A3F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46">
              <a:extLst>
                <a:ext uri="{FF2B5EF4-FFF2-40B4-BE49-F238E27FC236}">
                  <a16:creationId xmlns:a16="http://schemas.microsoft.com/office/drawing/2014/main" id="{E7F3F407-9680-CB44-AABB-50BC33FDFE3B}"/>
                </a:ext>
              </a:extLst>
            </p:cNvPr>
            <p:cNvSpPr/>
            <p:nvPr/>
          </p:nvSpPr>
          <p:spPr bwMode="auto">
            <a:xfrm>
              <a:off x="4478338" y="4249738"/>
              <a:ext cx="190500" cy="128588"/>
            </a:xfrm>
            <a:custGeom>
              <a:avLst/>
              <a:gdLst>
                <a:gd name="T0" fmla="*/ 0 w 120"/>
                <a:gd name="T1" fmla="*/ 39 h 81"/>
                <a:gd name="T2" fmla="*/ 120 w 120"/>
                <a:gd name="T3" fmla="*/ 81 h 81"/>
                <a:gd name="T4" fmla="*/ 112 w 120"/>
                <a:gd name="T5" fmla="*/ 0 h 81"/>
              </a:gdLst>
              <a:ahLst/>
              <a:cxnLst>
                <a:cxn ang="0">
                  <a:pos x="T0" y="T1"/>
                </a:cxn>
                <a:cxn ang="0">
                  <a:pos x="T2" y="T3"/>
                </a:cxn>
                <a:cxn ang="0">
                  <a:pos x="T4" y="T5"/>
                </a:cxn>
              </a:cxnLst>
              <a:rect l="0" t="0" r="r" b="b"/>
              <a:pathLst>
                <a:path w="120" h="81">
                  <a:moveTo>
                    <a:pt x="0" y="39"/>
                  </a:moveTo>
                  <a:lnTo>
                    <a:pt x="120" y="81"/>
                  </a:lnTo>
                  <a:lnTo>
                    <a:pt x="112" y="0"/>
                  </a:lnTo>
                </a:path>
              </a:pathLst>
            </a:custGeom>
            <a:noFill/>
            <a:ln w="14288" cap="flat">
              <a:solidFill>
                <a:srgbClr val="5321D7"/>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0" name="任意多边形 47">
              <a:extLst>
                <a:ext uri="{FF2B5EF4-FFF2-40B4-BE49-F238E27FC236}">
                  <a16:creationId xmlns:a16="http://schemas.microsoft.com/office/drawing/2014/main" id="{1FA62D7F-EF08-5342-9A80-F2874EB1428B}"/>
                </a:ext>
              </a:extLst>
            </p:cNvPr>
            <p:cNvSpPr/>
            <p:nvPr/>
          </p:nvSpPr>
          <p:spPr bwMode="auto">
            <a:xfrm>
              <a:off x="4398963" y="3738563"/>
              <a:ext cx="517525" cy="590550"/>
            </a:xfrm>
            <a:custGeom>
              <a:avLst/>
              <a:gdLst>
                <a:gd name="T0" fmla="*/ 33 w 157"/>
                <a:gd name="T1" fmla="*/ 0 h 179"/>
                <a:gd name="T2" fmla="*/ 62 w 157"/>
                <a:gd name="T3" fmla="*/ 83 h 179"/>
                <a:gd name="T4" fmla="*/ 127 w 157"/>
                <a:gd name="T5" fmla="*/ 74 h 179"/>
                <a:gd name="T6" fmla="*/ 117 w 157"/>
                <a:gd name="T7" fmla="*/ 176 h 179"/>
                <a:gd name="T8" fmla="*/ 8 w 157"/>
                <a:gd name="T9" fmla="*/ 71 h 179"/>
                <a:gd name="T10" fmla="*/ 33 w 157"/>
                <a:gd name="T11" fmla="*/ 0 h 179"/>
              </a:gdLst>
              <a:ahLst/>
              <a:cxnLst>
                <a:cxn ang="0">
                  <a:pos x="T0" y="T1"/>
                </a:cxn>
                <a:cxn ang="0">
                  <a:pos x="T2" y="T3"/>
                </a:cxn>
                <a:cxn ang="0">
                  <a:pos x="T4" y="T5"/>
                </a:cxn>
                <a:cxn ang="0">
                  <a:pos x="T6" y="T7"/>
                </a:cxn>
                <a:cxn ang="0">
                  <a:pos x="T8" y="T9"/>
                </a:cxn>
                <a:cxn ang="0">
                  <a:pos x="T10" y="T11"/>
                </a:cxn>
              </a:cxnLst>
              <a:rect l="0" t="0" r="r" b="b"/>
              <a:pathLst>
                <a:path w="157" h="179">
                  <a:moveTo>
                    <a:pt x="33" y="0"/>
                  </a:moveTo>
                  <a:cubicBezTo>
                    <a:pt x="33" y="0"/>
                    <a:pt x="45" y="69"/>
                    <a:pt x="62" y="83"/>
                  </a:cubicBezTo>
                  <a:cubicBezTo>
                    <a:pt x="68" y="87"/>
                    <a:pt x="78" y="75"/>
                    <a:pt x="127" y="74"/>
                  </a:cubicBezTo>
                  <a:cubicBezTo>
                    <a:pt x="157" y="74"/>
                    <a:pt x="157" y="179"/>
                    <a:pt x="117" y="176"/>
                  </a:cubicBezTo>
                  <a:cubicBezTo>
                    <a:pt x="78" y="173"/>
                    <a:pt x="17" y="148"/>
                    <a:pt x="8" y="71"/>
                  </a:cubicBezTo>
                  <a:cubicBezTo>
                    <a:pt x="0" y="4"/>
                    <a:pt x="33" y="0"/>
                    <a:pt x="33" y="0"/>
                  </a:cubicBez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任意多边形 48">
              <a:extLst>
                <a:ext uri="{FF2B5EF4-FFF2-40B4-BE49-F238E27FC236}">
                  <a16:creationId xmlns:a16="http://schemas.microsoft.com/office/drawing/2014/main" id="{58139271-9D60-2C45-B1C9-0D37FD59BC52}"/>
                </a:ext>
              </a:extLst>
            </p:cNvPr>
            <p:cNvSpPr/>
            <p:nvPr/>
          </p:nvSpPr>
          <p:spPr bwMode="auto">
            <a:xfrm>
              <a:off x="4668838" y="4051300"/>
              <a:ext cx="100013" cy="63500"/>
            </a:xfrm>
            <a:custGeom>
              <a:avLst/>
              <a:gdLst>
                <a:gd name="T0" fmla="*/ 0 w 30"/>
                <a:gd name="T1" fmla="*/ 0 h 19"/>
                <a:gd name="T2" fmla="*/ 30 w 30"/>
                <a:gd name="T3" fmla="*/ 6 h 19"/>
              </a:gdLst>
              <a:ahLst/>
              <a:cxnLst>
                <a:cxn ang="0">
                  <a:pos x="T0" y="T1"/>
                </a:cxn>
                <a:cxn ang="0">
                  <a:pos x="T2" y="T3"/>
                </a:cxn>
              </a:cxnLst>
              <a:rect l="0" t="0" r="r" b="b"/>
              <a:pathLst>
                <a:path w="30" h="19">
                  <a:moveTo>
                    <a:pt x="0" y="0"/>
                  </a:moveTo>
                  <a:cubicBezTo>
                    <a:pt x="0" y="0"/>
                    <a:pt x="10" y="19"/>
                    <a:pt x="30" y="6"/>
                  </a:cubicBezTo>
                </a:path>
              </a:pathLst>
            </a:custGeom>
            <a:noFill/>
            <a:ln w="14288" cap="flat">
              <a:solidFill>
                <a:srgbClr val="C4C6C5"/>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2" name="任意多边形 49">
              <a:extLst>
                <a:ext uri="{FF2B5EF4-FFF2-40B4-BE49-F238E27FC236}">
                  <a16:creationId xmlns:a16="http://schemas.microsoft.com/office/drawing/2014/main" id="{AC6E64A7-0756-0644-A92F-6F6964F66A7A}"/>
                </a:ext>
              </a:extLst>
            </p:cNvPr>
            <p:cNvSpPr/>
            <p:nvPr/>
          </p:nvSpPr>
          <p:spPr bwMode="auto">
            <a:xfrm>
              <a:off x="4313238" y="5340350"/>
              <a:ext cx="1166813" cy="141288"/>
            </a:xfrm>
            <a:custGeom>
              <a:avLst/>
              <a:gdLst>
                <a:gd name="T0" fmla="*/ 336 w 354"/>
                <a:gd name="T1" fmla="*/ 0 h 43"/>
                <a:gd name="T2" fmla="*/ 0 w 354"/>
                <a:gd name="T3" fmla="*/ 0 h 43"/>
                <a:gd name="T4" fmla="*/ 0 w 354"/>
                <a:gd name="T5" fmla="*/ 25 h 43"/>
                <a:gd name="T6" fmla="*/ 18 w 354"/>
                <a:gd name="T7" fmla="*/ 43 h 43"/>
                <a:gd name="T8" fmla="*/ 336 w 354"/>
                <a:gd name="T9" fmla="*/ 43 h 43"/>
                <a:gd name="T10" fmla="*/ 354 w 354"/>
                <a:gd name="T11" fmla="*/ 25 h 43"/>
                <a:gd name="T12" fmla="*/ 354 w 354"/>
                <a:gd name="T13" fmla="*/ 19 h 43"/>
                <a:gd name="T14" fmla="*/ 336 w 354"/>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4" h="43">
                  <a:moveTo>
                    <a:pt x="336" y="0"/>
                  </a:moveTo>
                  <a:cubicBezTo>
                    <a:pt x="0" y="0"/>
                    <a:pt x="0" y="0"/>
                    <a:pt x="0" y="0"/>
                  </a:cubicBezTo>
                  <a:cubicBezTo>
                    <a:pt x="0" y="25"/>
                    <a:pt x="0" y="25"/>
                    <a:pt x="0" y="25"/>
                  </a:cubicBezTo>
                  <a:cubicBezTo>
                    <a:pt x="0" y="35"/>
                    <a:pt x="8" y="43"/>
                    <a:pt x="18" y="43"/>
                  </a:cubicBezTo>
                  <a:cubicBezTo>
                    <a:pt x="336" y="43"/>
                    <a:pt x="336" y="43"/>
                    <a:pt x="336" y="43"/>
                  </a:cubicBezTo>
                  <a:cubicBezTo>
                    <a:pt x="346" y="43"/>
                    <a:pt x="354" y="35"/>
                    <a:pt x="354" y="25"/>
                  </a:cubicBezTo>
                  <a:cubicBezTo>
                    <a:pt x="354" y="19"/>
                    <a:pt x="354" y="19"/>
                    <a:pt x="354" y="19"/>
                  </a:cubicBezTo>
                  <a:cubicBezTo>
                    <a:pt x="354" y="8"/>
                    <a:pt x="346" y="0"/>
                    <a:pt x="336" y="0"/>
                  </a:cubicBezTo>
                  <a:close/>
                </a:path>
              </a:pathLst>
            </a:custGeom>
            <a:solidFill>
              <a:srgbClr val="1C145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任意多边形 50">
              <a:extLst>
                <a:ext uri="{FF2B5EF4-FFF2-40B4-BE49-F238E27FC236}">
                  <a16:creationId xmlns:a16="http://schemas.microsoft.com/office/drawing/2014/main" id="{AD0F0628-74F1-3C45-8147-7F17F953E99E}"/>
                </a:ext>
              </a:extLst>
            </p:cNvPr>
            <p:cNvSpPr/>
            <p:nvPr/>
          </p:nvSpPr>
          <p:spPr bwMode="auto">
            <a:xfrm>
              <a:off x="4846638" y="4519613"/>
              <a:ext cx="1554163" cy="962025"/>
            </a:xfrm>
            <a:custGeom>
              <a:avLst/>
              <a:gdLst>
                <a:gd name="T0" fmla="*/ 446 w 471"/>
                <a:gd name="T1" fmla="*/ 0 h 292"/>
                <a:gd name="T2" fmla="*/ 56 w 471"/>
                <a:gd name="T3" fmla="*/ 0 h 292"/>
                <a:gd name="T4" fmla="*/ 33 w 471"/>
                <a:gd name="T5" fmla="*/ 20 h 292"/>
                <a:gd name="T6" fmla="*/ 1 w 471"/>
                <a:gd name="T7" fmla="*/ 266 h 292"/>
                <a:gd name="T8" fmla="*/ 24 w 471"/>
                <a:gd name="T9" fmla="*/ 292 h 292"/>
                <a:gd name="T10" fmla="*/ 415 w 471"/>
                <a:gd name="T11" fmla="*/ 292 h 292"/>
                <a:gd name="T12" fmla="*/ 438 w 471"/>
                <a:gd name="T13" fmla="*/ 272 h 292"/>
                <a:gd name="T14" fmla="*/ 469 w 471"/>
                <a:gd name="T15" fmla="*/ 26 h 292"/>
                <a:gd name="T16" fmla="*/ 446 w 471"/>
                <a:gd name="T17"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1" h="292">
                  <a:moveTo>
                    <a:pt x="446" y="0"/>
                  </a:moveTo>
                  <a:cubicBezTo>
                    <a:pt x="56" y="0"/>
                    <a:pt x="56" y="0"/>
                    <a:pt x="56" y="0"/>
                  </a:cubicBezTo>
                  <a:cubicBezTo>
                    <a:pt x="44" y="0"/>
                    <a:pt x="34" y="8"/>
                    <a:pt x="33" y="20"/>
                  </a:cubicBezTo>
                  <a:cubicBezTo>
                    <a:pt x="1" y="266"/>
                    <a:pt x="1" y="266"/>
                    <a:pt x="1" y="266"/>
                  </a:cubicBezTo>
                  <a:cubicBezTo>
                    <a:pt x="0" y="280"/>
                    <a:pt x="10" y="292"/>
                    <a:pt x="24" y="292"/>
                  </a:cubicBezTo>
                  <a:cubicBezTo>
                    <a:pt x="415" y="292"/>
                    <a:pt x="415" y="292"/>
                    <a:pt x="415" y="292"/>
                  </a:cubicBezTo>
                  <a:cubicBezTo>
                    <a:pt x="427" y="292"/>
                    <a:pt x="436" y="284"/>
                    <a:pt x="438" y="272"/>
                  </a:cubicBezTo>
                  <a:cubicBezTo>
                    <a:pt x="469" y="26"/>
                    <a:pt x="469" y="26"/>
                    <a:pt x="469" y="26"/>
                  </a:cubicBezTo>
                  <a:cubicBezTo>
                    <a:pt x="471" y="12"/>
                    <a:pt x="460" y="0"/>
                    <a:pt x="446" y="0"/>
                  </a:cubicBezTo>
                  <a:close/>
                </a:path>
              </a:pathLst>
            </a:custGeom>
            <a:solidFill>
              <a:srgbClr val="1C145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任意多边形 51">
              <a:extLst>
                <a:ext uri="{FF2B5EF4-FFF2-40B4-BE49-F238E27FC236}">
                  <a16:creationId xmlns:a16="http://schemas.microsoft.com/office/drawing/2014/main" id="{51E9FC0D-4A49-5D48-A3D2-8FEA6AB48F46}"/>
                </a:ext>
              </a:extLst>
            </p:cNvPr>
            <p:cNvSpPr/>
            <p:nvPr/>
          </p:nvSpPr>
          <p:spPr bwMode="auto">
            <a:xfrm>
              <a:off x="4906963" y="4519613"/>
              <a:ext cx="1557338" cy="962025"/>
            </a:xfrm>
            <a:custGeom>
              <a:avLst/>
              <a:gdLst>
                <a:gd name="T0" fmla="*/ 447 w 472"/>
                <a:gd name="T1" fmla="*/ 0 h 292"/>
                <a:gd name="T2" fmla="*/ 57 w 472"/>
                <a:gd name="T3" fmla="*/ 0 h 292"/>
                <a:gd name="T4" fmla="*/ 34 w 472"/>
                <a:gd name="T5" fmla="*/ 20 h 292"/>
                <a:gd name="T6" fmla="*/ 2 w 472"/>
                <a:gd name="T7" fmla="*/ 266 h 292"/>
                <a:gd name="T8" fmla="*/ 25 w 472"/>
                <a:gd name="T9" fmla="*/ 292 h 292"/>
                <a:gd name="T10" fmla="*/ 416 w 472"/>
                <a:gd name="T11" fmla="*/ 292 h 292"/>
                <a:gd name="T12" fmla="*/ 439 w 472"/>
                <a:gd name="T13" fmla="*/ 272 h 292"/>
                <a:gd name="T14" fmla="*/ 470 w 472"/>
                <a:gd name="T15" fmla="*/ 26 h 292"/>
                <a:gd name="T16" fmla="*/ 447 w 472"/>
                <a:gd name="T17"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2" h="292">
                  <a:moveTo>
                    <a:pt x="447" y="0"/>
                  </a:moveTo>
                  <a:cubicBezTo>
                    <a:pt x="57" y="0"/>
                    <a:pt x="57" y="0"/>
                    <a:pt x="57" y="0"/>
                  </a:cubicBezTo>
                  <a:cubicBezTo>
                    <a:pt x="45" y="0"/>
                    <a:pt x="35" y="8"/>
                    <a:pt x="34" y="20"/>
                  </a:cubicBezTo>
                  <a:cubicBezTo>
                    <a:pt x="2" y="266"/>
                    <a:pt x="2" y="266"/>
                    <a:pt x="2" y="266"/>
                  </a:cubicBezTo>
                  <a:cubicBezTo>
                    <a:pt x="0" y="280"/>
                    <a:pt x="11" y="292"/>
                    <a:pt x="25" y="292"/>
                  </a:cubicBezTo>
                  <a:cubicBezTo>
                    <a:pt x="416" y="292"/>
                    <a:pt x="416" y="292"/>
                    <a:pt x="416" y="292"/>
                  </a:cubicBezTo>
                  <a:cubicBezTo>
                    <a:pt x="427" y="292"/>
                    <a:pt x="437" y="284"/>
                    <a:pt x="439" y="272"/>
                  </a:cubicBezTo>
                  <a:cubicBezTo>
                    <a:pt x="470" y="26"/>
                    <a:pt x="470" y="26"/>
                    <a:pt x="470" y="26"/>
                  </a:cubicBezTo>
                  <a:cubicBezTo>
                    <a:pt x="472" y="12"/>
                    <a:pt x="461" y="0"/>
                    <a:pt x="447" y="0"/>
                  </a:cubicBezTo>
                  <a:close/>
                </a:path>
              </a:pathLst>
            </a:custGeom>
            <a:solidFill>
              <a:srgbClr val="6876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52">
              <a:extLst>
                <a:ext uri="{FF2B5EF4-FFF2-40B4-BE49-F238E27FC236}">
                  <a16:creationId xmlns:a16="http://schemas.microsoft.com/office/drawing/2014/main" id="{2F2E9842-CA3A-0341-9FC1-D6D3C3C6D1B1}"/>
                </a:ext>
              </a:extLst>
            </p:cNvPr>
            <p:cNvSpPr/>
            <p:nvPr/>
          </p:nvSpPr>
          <p:spPr bwMode="auto">
            <a:xfrm>
              <a:off x="5549900" y="4875213"/>
              <a:ext cx="271463" cy="254000"/>
            </a:xfrm>
            <a:custGeom>
              <a:avLst/>
              <a:gdLst>
                <a:gd name="T0" fmla="*/ 80 w 82"/>
                <a:gd name="T1" fmla="*/ 38 h 77"/>
                <a:gd name="T2" fmla="*/ 37 w 82"/>
                <a:gd name="T3" fmla="*/ 77 h 77"/>
                <a:gd name="T4" fmla="*/ 3 w 82"/>
                <a:gd name="T5" fmla="*/ 38 h 77"/>
                <a:gd name="T6" fmla="*/ 45 w 82"/>
                <a:gd name="T7" fmla="*/ 0 h 77"/>
                <a:gd name="T8" fmla="*/ 80 w 82"/>
                <a:gd name="T9" fmla="*/ 38 h 77"/>
              </a:gdLst>
              <a:ahLst/>
              <a:cxnLst>
                <a:cxn ang="0">
                  <a:pos x="T0" y="T1"/>
                </a:cxn>
                <a:cxn ang="0">
                  <a:pos x="T2" y="T3"/>
                </a:cxn>
                <a:cxn ang="0">
                  <a:pos x="T4" y="T5"/>
                </a:cxn>
                <a:cxn ang="0">
                  <a:pos x="T6" y="T7"/>
                </a:cxn>
                <a:cxn ang="0">
                  <a:pos x="T8" y="T9"/>
                </a:cxn>
              </a:cxnLst>
              <a:rect l="0" t="0" r="r" b="b"/>
              <a:pathLst>
                <a:path w="82" h="77">
                  <a:moveTo>
                    <a:pt x="80" y="38"/>
                  </a:moveTo>
                  <a:cubicBezTo>
                    <a:pt x="78" y="59"/>
                    <a:pt x="58" y="77"/>
                    <a:pt x="37" y="77"/>
                  </a:cubicBezTo>
                  <a:cubicBezTo>
                    <a:pt x="16" y="77"/>
                    <a:pt x="0" y="59"/>
                    <a:pt x="3" y="38"/>
                  </a:cubicBezTo>
                  <a:cubicBezTo>
                    <a:pt x="5" y="17"/>
                    <a:pt x="24" y="0"/>
                    <a:pt x="45" y="0"/>
                  </a:cubicBezTo>
                  <a:cubicBezTo>
                    <a:pt x="67" y="0"/>
                    <a:pt x="82" y="17"/>
                    <a:pt x="80"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直接连接符 53">
              <a:extLst>
                <a:ext uri="{FF2B5EF4-FFF2-40B4-BE49-F238E27FC236}">
                  <a16:creationId xmlns:a16="http://schemas.microsoft.com/office/drawing/2014/main" id="{D9B9ABB9-E994-2843-BDE5-FC9EA040442F}"/>
                </a:ext>
              </a:extLst>
            </p:cNvPr>
            <p:cNvSpPr/>
            <p:nvPr/>
          </p:nvSpPr>
          <p:spPr bwMode="auto">
            <a:xfrm flipH="1">
              <a:off x="4748213" y="5475288"/>
              <a:ext cx="1606550" cy="0"/>
            </a:xfrm>
            <a:prstGeom prst="line">
              <a:avLst/>
            </a:prstGeom>
            <a:noFill/>
            <a:ln w="14288" cap="flat">
              <a:solidFill>
                <a:srgbClr val="1C145E"/>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57" name="任意多边形 54">
              <a:extLst>
                <a:ext uri="{FF2B5EF4-FFF2-40B4-BE49-F238E27FC236}">
                  <a16:creationId xmlns:a16="http://schemas.microsoft.com/office/drawing/2014/main" id="{6F6D702F-23AC-D349-A43B-427022E583AF}"/>
                </a:ext>
              </a:extLst>
            </p:cNvPr>
            <p:cNvSpPr/>
            <p:nvPr/>
          </p:nvSpPr>
          <p:spPr bwMode="auto">
            <a:xfrm>
              <a:off x="7051675" y="3748088"/>
              <a:ext cx="544513" cy="652463"/>
            </a:xfrm>
            <a:custGeom>
              <a:avLst/>
              <a:gdLst>
                <a:gd name="T0" fmla="*/ 4 w 165"/>
                <a:gd name="T1" fmla="*/ 195 h 198"/>
                <a:gd name="T2" fmla="*/ 165 w 165"/>
                <a:gd name="T3" fmla="*/ 198 h 198"/>
                <a:gd name="T4" fmla="*/ 129 w 165"/>
                <a:gd name="T5" fmla="*/ 0 h 198"/>
                <a:gd name="T6" fmla="*/ 43 w 165"/>
                <a:gd name="T7" fmla="*/ 10 h 198"/>
                <a:gd name="T8" fmla="*/ 35 w 165"/>
                <a:gd name="T9" fmla="*/ 111 h 198"/>
                <a:gd name="T10" fmla="*/ 4 w 165"/>
                <a:gd name="T11" fmla="*/ 195 h 198"/>
              </a:gdLst>
              <a:ahLst/>
              <a:cxnLst>
                <a:cxn ang="0">
                  <a:pos x="T0" y="T1"/>
                </a:cxn>
                <a:cxn ang="0">
                  <a:pos x="T2" y="T3"/>
                </a:cxn>
                <a:cxn ang="0">
                  <a:pos x="T4" y="T5"/>
                </a:cxn>
                <a:cxn ang="0">
                  <a:pos x="T6" y="T7"/>
                </a:cxn>
                <a:cxn ang="0">
                  <a:pos x="T8" y="T9"/>
                </a:cxn>
                <a:cxn ang="0">
                  <a:pos x="T10" y="T11"/>
                </a:cxn>
              </a:cxnLst>
              <a:rect l="0" t="0" r="r" b="b"/>
              <a:pathLst>
                <a:path w="165" h="198">
                  <a:moveTo>
                    <a:pt x="4" y="195"/>
                  </a:moveTo>
                  <a:cubicBezTo>
                    <a:pt x="165" y="198"/>
                    <a:pt x="165" y="198"/>
                    <a:pt x="165" y="198"/>
                  </a:cubicBezTo>
                  <a:cubicBezTo>
                    <a:pt x="129" y="0"/>
                    <a:pt x="129" y="0"/>
                    <a:pt x="129" y="0"/>
                  </a:cubicBezTo>
                  <a:cubicBezTo>
                    <a:pt x="43" y="10"/>
                    <a:pt x="43" y="10"/>
                    <a:pt x="43" y="10"/>
                  </a:cubicBezTo>
                  <a:cubicBezTo>
                    <a:pt x="43" y="10"/>
                    <a:pt x="4" y="67"/>
                    <a:pt x="35" y="111"/>
                  </a:cubicBezTo>
                  <a:cubicBezTo>
                    <a:pt x="69" y="161"/>
                    <a:pt x="0" y="163"/>
                    <a:pt x="4" y="195"/>
                  </a:cubicBez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55">
              <a:extLst>
                <a:ext uri="{FF2B5EF4-FFF2-40B4-BE49-F238E27FC236}">
                  <a16:creationId xmlns:a16="http://schemas.microsoft.com/office/drawing/2014/main" id="{0C18C42C-9F39-2B49-B643-1BC7FBE66560}"/>
                </a:ext>
              </a:extLst>
            </p:cNvPr>
            <p:cNvSpPr/>
            <p:nvPr/>
          </p:nvSpPr>
          <p:spPr bwMode="auto">
            <a:xfrm>
              <a:off x="7051675" y="3781425"/>
              <a:ext cx="227013" cy="609600"/>
            </a:xfrm>
            <a:custGeom>
              <a:avLst/>
              <a:gdLst>
                <a:gd name="T0" fmla="*/ 43 w 69"/>
                <a:gd name="T1" fmla="*/ 0 h 185"/>
                <a:gd name="T2" fmla="*/ 35 w 69"/>
                <a:gd name="T3" fmla="*/ 101 h 185"/>
                <a:gd name="T4" fmla="*/ 4 w 69"/>
                <a:gd name="T5" fmla="*/ 185 h 185"/>
              </a:gdLst>
              <a:ahLst/>
              <a:cxnLst>
                <a:cxn ang="0">
                  <a:pos x="T0" y="T1"/>
                </a:cxn>
                <a:cxn ang="0">
                  <a:pos x="T2" y="T3"/>
                </a:cxn>
                <a:cxn ang="0">
                  <a:pos x="T4" y="T5"/>
                </a:cxn>
              </a:cxnLst>
              <a:rect l="0" t="0" r="r" b="b"/>
              <a:pathLst>
                <a:path w="69" h="185">
                  <a:moveTo>
                    <a:pt x="43" y="0"/>
                  </a:moveTo>
                  <a:cubicBezTo>
                    <a:pt x="43" y="0"/>
                    <a:pt x="4" y="57"/>
                    <a:pt x="35" y="101"/>
                  </a:cubicBezTo>
                  <a:cubicBezTo>
                    <a:pt x="69" y="151"/>
                    <a:pt x="0" y="153"/>
                    <a:pt x="4" y="185"/>
                  </a:cubicBezTo>
                </a:path>
              </a:pathLst>
            </a:custGeom>
            <a:noFill/>
            <a:ln w="26988" cap="flat">
              <a:solidFill>
                <a:srgbClr val="7079F1"/>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9" name="任意多边形 56">
              <a:extLst>
                <a:ext uri="{FF2B5EF4-FFF2-40B4-BE49-F238E27FC236}">
                  <a16:creationId xmlns:a16="http://schemas.microsoft.com/office/drawing/2014/main" id="{50E34E0B-D780-A940-A1D3-FBCFDDEF5D78}"/>
                </a:ext>
              </a:extLst>
            </p:cNvPr>
            <p:cNvSpPr/>
            <p:nvPr/>
          </p:nvSpPr>
          <p:spPr bwMode="auto">
            <a:xfrm>
              <a:off x="6929438" y="4311650"/>
              <a:ext cx="369888" cy="1131888"/>
            </a:xfrm>
            <a:custGeom>
              <a:avLst/>
              <a:gdLst>
                <a:gd name="T0" fmla="*/ 112 w 112"/>
                <a:gd name="T1" fmla="*/ 0 h 343"/>
                <a:gd name="T2" fmla="*/ 0 w 112"/>
                <a:gd name="T3" fmla="*/ 343 h 343"/>
                <a:gd name="T4" fmla="*/ 81 w 112"/>
                <a:gd name="T5" fmla="*/ 343 h 343"/>
                <a:gd name="T6" fmla="*/ 112 w 112"/>
                <a:gd name="T7" fmla="*/ 0 h 343"/>
              </a:gdLst>
              <a:ahLst/>
              <a:cxnLst>
                <a:cxn ang="0">
                  <a:pos x="T0" y="T1"/>
                </a:cxn>
                <a:cxn ang="0">
                  <a:pos x="T2" y="T3"/>
                </a:cxn>
                <a:cxn ang="0">
                  <a:pos x="T4" y="T5"/>
                </a:cxn>
                <a:cxn ang="0">
                  <a:pos x="T6" y="T7"/>
                </a:cxn>
              </a:cxnLst>
              <a:rect l="0" t="0" r="r" b="b"/>
              <a:pathLst>
                <a:path w="112" h="343">
                  <a:moveTo>
                    <a:pt x="112" y="0"/>
                  </a:moveTo>
                  <a:cubicBezTo>
                    <a:pt x="112" y="0"/>
                    <a:pt x="38" y="72"/>
                    <a:pt x="0" y="343"/>
                  </a:cubicBezTo>
                  <a:cubicBezTo>
                    <a:pt x="81" y="343"/>
                    <a:pt x="81" y="343"/>
                    <a:pt x="81" y="343"/>
                  </a:cubicBezTo>
                  <a:lnTo>
                    <a:pt x="112" y="0"/>
                  </a:lnTo>
                  <a:close/>
                </a:path>
              </a:pathLst>
            </a:custGeom>
            <a:solidFill>
              <a:srgbClr val="7079F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57">
              <a:extLst>
                <a:ext uri="{FF2B5EF4-FFF2-40B4-BE49-F238E27FC236}">
                  <a16:creationId xmlns:a16="http://schemas.microsoft.com/office/drawing/2014/main" id="{6053576A-B776-3843-A29F-AE19C10D9989}"/>
                </a:ext>
              </a:extLst>
            </p:cNvPr>
            <p:cNvSpPr/>
            <p:nvPr/>
          </p:nvSpPr>
          <p:spPr bwMode="auto">
            <a:xfrm>
              <a:off x="6850063" y="4216400"/>
              <a:ext cx="1089025" cy="1227138"/>
            </a:xfrm>
            <a:custGeom>
              <a:avLst/>
              <a:gdLst>
                <a:gd name="T0" fmla="*/ 330 w 330"/>
                <a:gd name="T1" fmla="*/ 9 h 372"/>
                <a:gd name="T2" fmla="*/ 298 w 330"/>
                <a:gd name="T3" fmla="*/ 372 h 372"/>
                <a:gd name="T4" fmla="*/ 61 w 330"/>
                <a:gd name="T5" fmla="*/ 372 h 372"/>
                <a:gd name="T6" fmla="*/ 90 w 330"/>
                <a:gd name="T7" fmla="*/ 233 h 372"/>
                <a:gd name="T8" fmla="*/ 136 w 330"/>
                <a:gd name="T9" fmla="*/ 29 h 372"/>
                <a:gd name="T10" fmla="*/ 170 w 330"/>
                <a:gd name="T11" fmla="*/ 11 h 372"/>
                <a:gd name="T12" fmla="*/ 317 w 330"/>
                <a:gd name="T13" fmla="*/ 0 h 372"/>
                <a:gd name="T14" fmla="*/ 330 w 330"/>
                <a:gd name="T15" fmla="*/ 9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0" h="372">
                  <a:moveTo>
                    <a:pt x="330" y="9"/>
                  </a:moveTo>
                  <a:cubicBezTo>
                    <a:pt x="298" y="372"/>
                    <a:pt x="298" y="372"/>
                    <a:pt x="298" y="372"/>
                  </a:cubicBezTo>
                  <a:cubicBezTo>
                    <a:pt x="61" y="372"/>
                    <a:pt x="61" y="372"/>
                    <a:pt x="61" y="372"/>
                  </a:cubicBezTo>
                  <a:cubicBezTo>
                    <a:pt x="90" y="233"/>
                    <a:pt x="90" y="233"/>
                    <a:pt x="90" y="233"/>
                  </a:cubicBezTo>
                  <a:cubicBezTo>
                    <a:pt x="90" y="233"/>
                    <a:pt x="0" y="186"/>
                    <a:pt x="136" y="29"/>
                  </a:cubicBezTo>
                  <a:cubicBezTo>
                    <a:pt x="170" y="11"/>
                    <a:pt x="170" y="11"/>
                    <a:pt x="170" y="11"/>
                  </a:cubicBezTo>
                  <a:cubicBezTo>
                    <a:pt x="317" y="0"/>
                    <a:pt x="317" y="0"/>
                    <a:pt x="317" y="0"/>
                  </a:cubicBezTo>
                  <a:lnTo>
                    <a:pt x="330" y="9"/>
                  </a:lnTo>
                  <a:close/>
                </a:path>
              </a:pathLst>
            </a:custGeom>
            <a:solidFill>
              <a:srgbClr val="C3C8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58">
              <a:extLst>
                <a:ext uri="{FF2B5EF4-FFF2-40B4-BE49-F238E27FC236}">
                  <a16:creationId xmlns:a16="http://schemas.microsoft.com/office/drawing/2014/main" id="{0202B601-29B2-7647-A74B-69A70E9FB1EF}"/>
                </a:ext>
              </a:extLst>
            </p:cNvPr>
            <p:cNvSpPr/>
            <p:nvPr/>
          </p:nvSpPr>
          <p:spPr bwMode="auto">
            <a:xfrm>
              <a:off x="7229475" y="4846638"/>
              <a:ext cx="69850" cy="596900"/>
            </a:xfrm>
            <a:custGeom>
              <a:avLst/>
              <a:gdLst>
                <a:gd name="T0" fmla="*/ 21 w 21"/>
                <a:gd name="T1" fmla="*/ 0 h 181"/>
                <a:gd name="T2" fmla="*/ 20 w 21"/>
                <a:gd name="T3" fmla="*/ 44 h 181"/>
                <a:gd name="T4" fmla="*/ 0 w 21"/>
                <a:gd name="T5" fmla="*/ 181 h 181"/>
              </a:gdLst>
              <a:ahLst/>
              <a:cxnLst>
                <a:cxn ang="0">
                  <a:pos x="T0" y="T1"/>
                </a:cxn>
                <a:cxn ang="0">
                  <a:pos x="T2" y="T3"/>
                </a:cxn>
                <a:cxn ang="0">
                  <a:pos x="T4" y="T5"/>
                </a:cxn>
              </a:cxnLst>
              <a:rect l="0" t="0" r="r" b="b"/>
              <a:pathLst>
                <a:path w="21" h="181">
                  <a:moveTo>
                    <a:pt x="21" y="0"/>
                  </a:moveTo>
                  <a:cubicBezTo>
                    <a:pt x="21" y="0"/>
                    <a:pt x="7" y="25"/>
                    <a:pt x="20" y="44"/>
                  </a:cubicBezTo>
                  <a:cubicBezTo>
                    <a:pt x="0" y="181"/>
                    <a:pt x="0" y="181"/>
                    <a:pt x="0" y="181"/>
                  </a:cubicBezTo>
                </a:path>
              </a:pathLst>
            </a:custGeom>
            <a:noFill/>
            <a:ln w="14288" cap="flat">
              <a:solidFill>
                <a:srgbClr val="7079F1"/>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62" name="直接连接符 59">
              <a:extLst>
                <a:ext uri="{FF2B5EF4-FFF2-40B4-BE49-F238E27FC236}">
                  <a16:creationId xmlns:a16="http://schemas.microsoft.com/office/drawing/2014/main" id="{958EB3E1-EDBF-D24E-9B3F-D69748A51323}"/>
                </a:ext>
              </a:extLst>
            </p:cNvPr>
            <p:cNvSpPr/>
            <p:nvPr/>
          </p:nvSpPr>
          <p:spPr bwMode="auto">
            <a:xfrm>
              <a:off x="7189788" y="4987925"/>
              <a:ext cx="452438" cy="12700"/>
            </a:xfrm>
            <a:prstGeom prst="line">
              <a:avLst/>
            </a:prstGeom>
            <a:noFill/>
            <a:ln w="14288" cap="flat">
              <a:solidFill>
                <a:srgbClr val="7079F1"/>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63" name="直接连接符 60">
              <a:extLst>
                <a:ext uri="{FF2B5EF4-FFF2-40B4-BE49-F238E27FC236}">
                  <a16:creationId xmlns:a16="http://schemas.microsoft.com/office/drawing/2014/main" id="{8FFFF77C-2F50-7D42-AEDC-15187504B397}"/>
                </a:ext>
              </a:extLst>
            </p:cNvPr>
            <p:cNvSpPr/>
            <p:nvPr/>
          </p:nvSpPr>
          <p:spPr bwMode="auto">
            <a:xfrm flipH="1" flipV="1">
              <a:off x="7685088" y="4638675"/>
              <a:ext cx="46038" cy="576263"/>
            </a:xfrm>
            <a:prstGeom prst="line">
              <a:avLst/>
            </a:prstGeom>
            <a:noFill/>
            <a:ln w="14288" cap="flat">
              <a:solidFill>
                <a:srgbClr val="7079F1"/>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64" name="任意多边形 61">
              <a:extLst>
                <a:ext uri="{FF2B5EF4-FFF2-40B4-BE49-F238E27FC236}">
                  <a16:creationId xmlns:a16="http://schemas.microsoft.com/office/drawing/2014/main" id="{FD450F8E-024E-BB48-9D4B-249FED3C4ABE}"/>
                </a:ext>
              </a:extLst>
            </p:cNvPr>
            <p:cNvSpPr/>
            <p:nvPr/>
          </p:nvSpPr>
          <p:spPr bwMode="auto">
            <a:xfrm>
              <a:off x="7832725" y="4246563"/>
              <a:ext cx="357188" cy="1196975"/>
            </a:xfrm>
            <a:custGeom>
              <a:avLst/>
              <a:gdLst>
                <a:gd name="T0" fmla="*/ 32 w 108"/>
                <a:gd name="T1" fmla="*/ 0 h 363"/>
                <a:gd name="T2" fmla="*/ 60 w 108"/>
                <a:gd name="T3" fmla="*/ 54 h 363"/>
                <a:gd name="T4" fmla="*/ 106 w 108"/>
                <a:gd name="T5" fmla="*/ 363 h 363"/>
                <a:gd name="T6" fmla="*/ 0 w 108"/>
                <a:gd name="T7" fmla="*/ 363 h 363"/>
                <a:gd name="T8" fmla="*/ 32 w 108"/>
                <a:gd name="T9" fmla="*/ 0 h 363"/>
              </a:gdLst>
              <a:ahLst/>
              <a:cxnLst>
                <a:cxn ang="0">
                  <a:pos x="T0" y="T1"/>
                </a:cxn>
                <a:cxn ang="0">
                  <a:pos x="T2" y="T3"/>
                </a:cxn>
                <a:cxn ang="0">
                  <a:pos x="T4" y="T5"/>
                </a:cxn>
                <a:cxn ang="0">
                  <a:pos x="T6" y="T7"/>
                </a:cxn>
                <a:cxn ang="0">
                  <a:pos x="T8" y="T9"/>
                </a:cxn>
              </a:cxnLst>
              <a:rect l="0" t="0" r="r" b="b"/>
              <a:pathLst>
                <a:path w="108" h="363">
                  <a:moveTo>
                    <a:pt x="32" y="0"/>
                  </a:moveTo>
                  <a:cubicBezTo>
                    <a:pt x="32" y="0"/>
                    <a:pt x="45" y="16"/>
                    <a:pt x="60" y="54"/>
                  </a:cubicBezTo>
                  <a:cubicBezTo>
                    <a:pt x="82" y="109"/>
                    <a:pt x="108" y="207"/>
                    <a:pt x="106" y="363"/>
                  </a:cubicBezTo>
                  <a:cubicBezTo>
                    <a:pt x="0" y="363"/>
                    <a:pt x="0" y="363"/>
                    <a:pt x="0" y="363"/>
                  </a:cubicBezTo>
                  <a:lnTo>
                    <a:pt x="32" y="0"/>
                  </a:lnTo>
                  <a:close/>
                </a:path>
              </a:pathLst>
            </a:custGeom>
            <a:solidFill>
              <a:srgbClr val="C3C8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62">
              <a:extLst>
                <a:ext uri="{FF2B5EF4-FFF2-40B4-BE49-F238E27FC236}">
                  <a16:creationId xmlns:a16="http://schemas.microsoft.com/office/drawing/2014/main" id="{B0318230-696D-9741-97D9-022DD08C4460}"/>
                </a:ext>
              </a:extLst>
            </p:cNvPr>
            <p:cNvSpPr/>
            <p:nvPr/>
          </p:nvSpPr>
          <p:spPr bwMode="auto">
            <a:xfrm>
              <a:off x="6877050" y="5083175"/>
              <a:ext cx="1306513" cy="398463"/>
            </a:xfrm>
            <a:custGeom>
              <a:avLst/>
              <a:gdLst>
                <a:gd name="T0" fmla="*/ 396 w 396"/>
                <a:gd name="T1" fmla="*/ 121 h 121"/>
                <a:gd name="T2" fmla="*/ 210 w 396"/>
                <a:gd name="T3" fmla="*/ 35 h 121"/>
                <a:gd name="T4" fmla="*/ 11 w 396"/>
                <a:gd name="T5" fmla="*/ 66 h 121"/>
                <a:gd name="T6" fmla="*/ 0 w 396"/>
                <a:gd name="T7" fmla="*/ 121 h 121"/>
                <a:gd name="T8" fmla="*/ 396 w 396"/>
                <a:gd name="T9" fmla="*/ 121 h 121"/>
              </a:gdLst>
              <a:ahLst/>
              <a:cxnLst>
                <a:cxn ang="0">
                  <a:pos x="T0" y="T1"/>
                </a:cxn>
                <a:cxn ang="0">
                  <a:pos x="T2" y="T3"/>
                </a:cxn>
                <a:cxn ang="0">
                  <a:pos x="T4" y="T5"/>
                </a:cxn>
                <a:cxn ang="0">
                  <a:pos x="T6" y="T7"/>
                </a:cxn>
                <a:cxn ang="0">
                  <a:pos x="T8" y="T9"/>
                </a:cxn>
              </a:cxnLst>
              <a:rect l="0" t="0" r="r" b="b"/>
              <a:pathLst>
                <a:path w="396" h="121">
                  <a:moveTo>
                    <a:pt x="396" y="121"/>
                  </a:moveTo>
                  <a:cubicBezTo>
                    <a:pt x="396" y="121"/>
                    <a:pt x="343" y="0"/>
                    <a:pt x="210" y="35"/>
                  </a:cubicBezTo>
                  <a:cubicBezTo>
                    <a:pt x="65" y="73"/>
                    <a:pt x="11" y="66"/>
                    <a:pt x="11" y="66"/>
                  </a:cubicBezTo>
                  <a:cubicBezTo>
                    <a:pt x="0" y="121"/>
                    <a:pt x="0" y="121"/>
                    <a:pt x="0" y="121"/>
                  </a:cubicBezTo>
                  <a:lnTo>
                    <a:pt x="396" y="121"/>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63">
              <a:extLst>
                <a:ext uri="{FF2B5EF4-FFF2-40B4-BE49-F238E27FC236}">
                  <a16:creationId xmlns:a16="http://schemas.microsoft.com/office/drawing/2014/main" id="{A9440F3A-2E47-A941-9F57-E5DA0820CD55}"/>
                </a:ext>
              </a:extLst>
            </p:cNvPr>
            <p:cNvSpPr/>
            <p:nvPr/>
          </p:nvSpPr>
          <p:spPr bwMode="auto">
            <a:xfrm>
              <a:off x="7569200" y="5116513"/>
              <a:ext cx="685800" cy="365125"/>
            </a:xfrm>
            <a:custGeom>
              <a:avLst/>
              <a:gdLst>
                <a:gd name="T0" fmla="*/ 47 w 208"/>
                <a:gd name="T1" fmla="*/ 0 h 111"/>
                <a:gd name="T2" fmla="*/ 0 w 208"/>
                <a:gd name="T3" fmla="*/ 10 h 111"/>
                <a:gd name="T4" fmla="*/ 107 w 208"/>
                <a:gd name="T5" fmla="*/ 111 h 111"/>
                <a:gd name="T6" fmla="*/ 208 w 208"/>
                <a:gd name="T7" fmla="*/ 111 h 111"/>
                <a:gd name="T8" fmla="*/ 47 w 208"/>
                <a:gd name="T9" fmla="*/ 0 h 111"/>
              </a:gdLst>
              <a:ahLst/>
              <a:cxnLst>
                <a:cxn ang="0">
                  <a:pos x="T0" y="T1"/>
                </a:cxn>
                <a:cxn ang="0">
                  <a:pos x="T2" y="T3"/>
                </a:cxn>
                <a:cxn ang="0">
                  <a:pos x="T4" y="T5"/>
                </a:cxn>
                <a:cxn ang="0">
                  <a:pos x="T6" y="T7"/>
                </a:cxn>
                <a:cxn ang="0">
                  <a:pos x="T8" y="T9"/>
                </a:cxn>
              </a:cxnLst>
              <a:rect l="0" t="0" r="r" b="b"/>
              <a:pathLst>
                <a:path w="208" h="111">
                  <a:moveTo>
                    <a:pt x="47" y="0"/>
                  </a:moveTo>
                  <a:cubicBezTo>
                    <a:pt x="0" y="10"/>
                    <a:pt x="0" y="10"/>
                    <a:pt x="0" y="10"/>
                  </a:cubicBezTo>
                  <a:cubicBezTo>
                    <a:pt x="107" y="111"/>
                    <a:pt x="107" y="111"/>
                    <a:pt x="107" y="111"/>
                  </a:cubicBezTo>
                  <a:cubicBezTo>
                    <a:pt x="208" y="111"/>
                    <a:pt x="208" y="111"/>
                    <a:pt x="208" y="111"/>
                  </a:cubicBezTo>
                  <a:cubicBezTo>
                    <a:pt x="208" y="111"/>
                    <a:pt x="165" y="6"/>
                    <a:pt x="47" y="0"/>
                  </a:cubicBezTo>
                  <a:close/>
                </a:path>
              </a:pathLst>
            </a:custGeom>
            <a:solidFill>
              <a:srgbClr val="7079F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直接连接符 64">
              <a:extLst>
                <a:ext uri="{FF2B5EF4-FFF2-40B4-BE49-F238E27FC236}">
                  <a16:creationId xmlns:a16="http://schemas.microsoft.com/office/drawing/2014/main" id="{8A5816DC-E6B0-FD48-B5AC-EF18C60CFFEE}"/>
                </a:ext>
              </a:extLst>
            </p:cNvPr>
            <p:cNvSpPr/>
            <p:nvPr/>
          </p:nvSpPr>
          <p:spPr bwMode="auto">
            <a:xfrm flipV="1">
              <a:off x="7734300" y="5195888"/>
              <a:ext cx="76200" cy="22225"/>
            </a:xfrm>
            <a:prstGeom prst="line">
              <a:avLst/>
            </a:prstGeom>
            <a:noFill/>
            <a:ln w="14288" cap="flat">
              <a:solidFill>
                <a:srgbClr val="C3C8FF"/>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68" name="任意多边形 65">
              <a:extLst>
                <a:ext uri="{FF2B5EF4-FFF2-40B4-BE49-F238E27FC236}">
                  <a16:creationId xmlns:a16="http://schemas.microsoft.com/office/drawing/2014/main" id="{09602560-5171-8A43-9D07-B6780D9C17EA}"/>
                </a:ext>
              </a:extLst>
            </p:cNvPr>
            <p:cNvSpPr/>
            <p:nvPr/>
          </p:nvSpPr>
          <p:spPr bwMode="auto">
            <a:xfrm>
              <a:off x="6523038" y="5254625"/>
              <a:ext cx="390525" cy="227013"/>
            </a:xfrm>
            <a:custGeom>
              <a:avLst/>
              <a:gdLst>
                <a:gd name="T0" fmla="*/ 246 w 246"/>
                <a:gd name="T1" fmla="*/ 29 h 143"/>
                <a:gd name="T2" fmla="*/ 102 w 246"/>
                <a:gd name="T3" fmla="*/ 0 h 143"/>
                <a:gd name="T4" fmla="*/ 0 w 246"/>
                <a:gd name="T5" fmla="*/ 143 h 143"/>
                <a:gd name="T6" fmla="*/ 223 w 246"/>
                <a:gd name="T7" fmla="*/ 143 h 143"/>
                <a:gd name="T8" fmla="*/ 246 w 246"/>
                <a:gd name="T9" fmla="*/ 29 h 143"/>
              </a:gdLst>
              <a:ahLst/>
              <a:cxnLst>
                <a:cxn ang="0">
                  <a:pos x="T0" y="T1"/>
                </a:cxn>
                <a:cxn ang="0">
                  <a:pos x="T2" y="T3"/>
                </a:cxn>
                <a:cxn ang="0">
                  <a:pos x="T4" y="T5"/>
                </a:cxn>
                <a:cxn ang="0">
                  <a:pos x="T6" y="T7"/>
                </a:cxn>
                <a:cxn ang="0">
                  <a:pos x="T8" y="T9"/>
                </a:cxn>
              </a:cxnLst>
              <a:rect l="0" t="0" r="r" b="b"/>
              <a:pathLst>
                <a:path w="246" h="143">
                  <a:moveTo>
                    <a:pt x="246" y="29"/>
                  </a:moveTo>
                  <a:lnTo>
                    <a:pt x="102" y="0"/>
                  </a:lnTo>
                  <a:lnTo>
                    <a:pt x="0" y="143"/>
                  </a:lnTo>
                  <a:lnTo>
                    <a:pt x="223" y="143"/>
                  </a:lnTo>
                  <a:lnTo>
                    <a:pt x="246" y="29"/>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66">
              <a:extLst>
                <a:ext uri="{FF2B5EF4-FFF2-40B4-BE49-F238E27FC236}">
                  <a16:creationId xmlns:a16="http://schemas.microsoft.com/office/drawing/2014/main" id="{838A90B9-5921-4D44-87B3-F0445E52ED21}"/>
                </a:ext>
              </a:extLst>
            </p:cNvPr>
            <p:cNvSpPr/>
            <p:nvPr/>
          </p:nvSpPr>
          <p:spPr bwMode="auto">
            <a:xfrm>
              <a:off x="7299325" y="4157663"/>
              <a:ext cx="639763" cy="688975"/>
            </a:xfrm>
            <a:custGeom>
              <a:avLst/>
              <a:gdLst>
                <a:gd name="T0" fmla="*/ 0 w 403"/>
                <a:gd name="T1" fmla="*/ 434 h 434"/>
                <a:gd name="T2" fmla="*/ 266 w 403"/>
                <a:gd name="T3" fmla="*/ 168 h 434"/>
                <a:gd name="T4" fmla="*/ 216 w 403"/>
                <a:gd name="T5" fmla="*/ 145 h 434"/>
                <a:gd name="T6" fmla="*/ 403 w 403"/>
                <a:gd name="T7" fmla="*/ 56 h 434"/>
                <a:gd name="T8" fmla="*/ 318 w 403"/>
                <a:gd name="T9" fmla="*/ 0 h 434"/>
                <a:gd name="T10" fmla="*/ 118 w 403"/>
                <a:gd name="T11" fmla="*/ 0 h 434"/>
                <a:gd name="T12" fmla="*/ 0 w 403"/>
                <a:gd name="T13" fmla="*/ 149 h 434"/>
                <a:gd name="T14" fmla="*/ 33 w 403"/>
                <a:gd name="T15" fmla="*/ 158 h 434"/>
                <a:gd name="T16" fmla="*/ 0 w 403"/>
                <a:gd name="T17" fmla="*/ 180 h 434"/>
                <a:gd name="T18" fmla="*/ 0 w 403"/>
                <a:gd name="T19" fmla="*/ 434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434">
                  <a:moveTo>
                    <a:pt x="0" y="434"/>
                  </a:moveTo>
                  <a:lnTo>
                    <a:pt x="266" y="168"/>
                  </a:lnTo>
                  <a:lnTo>
                    <a:pt x="216" y="145"/>
                  </a:lnTo>
                  <a:lnTo>
                    <a:pt x="403" y="56"/>
                  </a:lnTo>
                  <a:lnTo>
                    <a:pt x="318" y="0"/>
                  </a:lnTo>
                  <a:lnTo>
                    <a:pt x="118" y="0"/>
                  </a:lnTo>
                  <a:lnTo>
                    <a:pt x="0" y="149"/>
                  </a:lnTo>
                  <a:lnTo>
                    <a:pt x="33" y="158"/>
                  </a:lnTo>
                  <a:lnTo>
                    <a:pt x="0" y="180"/>
                  </a:lnTo>
                  <a:lnTo>
                    <a:pt x="0" y="434"/>
                  </a:lnTo>
                  <a:close/>
                </a:path>
              </a:pathLst>
            </a:custGeom>
            <a:solidFill>
              <a:srgbClr val="7079F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67">
              <a:extLst>
                <a:ext uri="{FF2B5EF4-FFF2-40B4-BE49-F238E27FC236}">
                  <a16:creationId xmlns:a16="http://schemas.microsoft.com/office/drawing/2014/main" id="{31BD2274-23BE-464C-BA61-BD8B6D1B9E49}"/>
                </a:ext>
              </a:extLst>
            </p:cNvPr>
            <p:cNvSpPr/>
            <p:nvPr/>
          </p:nvSpPr>
          <p:spPr bwMode="auto">
            <a:xfrm>
              <a:off x="7299325" y="3873500"/>
              <a:ext cx="431800" cy="973138"/>
            </a:xfrm>
            <a:custGeom>
              <a:avLst/>
              <a:gdLst>
                <a:gd name="T0" fmla="*/ 187 w 272"/>
                <a:gd name="T1" fmla="*/ 270 h 613"/>
                <a:gd name="T2" fmla="*/ 272 w 272"/>
                <a:gd name="T3" fmla="*/ 210 h 613"/>
                <a:gd name="T4" fmla="*/ 178 w 272"/>
                <a:gd name="T5" fmla="*/ 0 h 613"/>
                <a:gd name="T6" fmla="*/ 33 w 272"/>
                <a:gd name="T7" fmla="*/ 92 h 613"/>
                <a:gd name="T8" fmla="*/ 75 w 272"/>
                <a:gd name="T9" fmla="*/ 266 h 613"/>
                <a:gd name="T10" fmla="*/ 0 w 272"/>
                <a:gd name="T11" fmla="*/ 613 h 613"/>
                <a:gd name="T12" fmla="*/ 187 w 272"/>
                <a:gd name="T13" fmla="*/ 270 h 613"/>
              </a:gdLst>
              <a:ahLst/>
              <a:cxnLst>
                <a:cxn ang="0">
                  <a:pos x="T0" y="T1"/>
                </a:cxn>
                <a:cxn ang="0">
                  <a:pos x="T2" y="T3"/>
                </a:cxn>
                <a:cxn ang="0">
                  <a:pos x="T4" y="T5"/>
                </a:cxn>
                <a:cxn ang="0">
                  <a:pos x="T6" y="T7"/>
                </a:cxn>
                <a:cxn ang="0">
                  <a:pos x="T8" y="T9"/>
                </a:cxn>
                <a:cxn ang="0">
                  <a:pos x="T10" y="T11"/>
                </a:cxn>
                <a:cxn ang="0">
                  <a:pos x="T12" y="T13"/>
                </a:cxn>
              </a:cxnLst>
              <a:rect l="0" t="0" r="r" b="b"/>
              <a:pathLst>
                <a:path w="272" h="613">
                  <a:moveTo>
                    <a:pt x="187" y="270"/>
                  </a:moveTo>
                  <a:lnTo>
                    <a:pt x="272" y="210"/>
                  </a:lnTo>
                  <a:lnTo>
                    <a:pt x="178" y="0"/>
                  </a:lnTo>
                  <a:lnTo>
                    <a:pt x="33" y="92"/>
                  </a:lnTo>
                  <a:lnTo>
                    <a:pt x="75" y="266"/>
                  </a:lnTo>
                  <a:lnTo>
                    <a:pt x="0" y="613"/>
                  </a:lnTo>
                  <a:lnTo>
                    <a:pt x="187" y="270"/>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68">
              <a:extLst>
                <a:ext uri="{FF2B5EF4-FFF2-40B4-BE49-F238E27FC236}">
                  <a16:creationId xmlns:a16="http://schemas.microsoft.com/office/drawing/2014/main" id="{B3043611-AD9A-FE4A-8A50-29E8C46CF30F}"/>
                </a:ext>
              </a:extLst>
            </p:cNvPr>
            <p:cNvSpPr/>
            <p:nvPr/>
          </p:nvSpPr>
          <p:spPr bwMode="auto">
            <a:xfrm>
              <a:off x="7370763" y="4011613"/>
              <a:ext cx="161925" cy="158750"/>
            </a:xfrm>
            <a:custGeom>
              <a:avLst/>
              <a:gdLst>
                <a:gd name="T0" fmla="*/ 0 w 102"/>
                <a:gd name="T1" fmla="*/ 54 h 100"/>
                <a:gd name="T2" fmla="*/ 102 w 102"/>
                <a:gd name="T3" fmla="*/ 0 h 100"/>
                <a:gd name="T4" fmla="*/ 11 w 102"/>
                <a:gd name="T5" fmla="*/ 100 h 100"/>
                <a:gd name="T6" fmla="*/ 0 w 102"/>
                <a:gd name="T7" fmla="*/ 54 h 100"/>
              </a:gdLst>
              <a:ahLst/>
              <a:cxnLst>
                <a:cxn ang="0">
                  <a:pos x="T0" y="T1"/>
                </a:cxn>
                <a:cxn ang="0">
                  <a:pos x="T2" y="T3"/>
                </a:cxn>
                <a:cxn ang="0">
                  <a:pos x="T4" y="T5"/>
                </a:cxn>
                <a:cxn ang="0">
                  <a:pos x="T6" y="T7"/>
                </a:cxn>
              </a:cxnLst>
              <a:rect l="0" t="0" r="r" b="b"/>
              <a:pathLst>
                <a:path w="102" h="100">
                  <a:moveTo>
                    <a:pt x="0" y="54"/>
                  </a:moveTo>
                  <a:lnTo>
                    <a:pt x="102" y="0"/>
                  </a:lnTo>
                  <a:lnTo>
                    <a:pt x="11" y="100"/>
                  </a:lnTo>
                  <a:lnTo>
                    <a:pt x="0" y="54"/>
                  </a:lnTo>
                  <a:close/>
                </a:path>
              </a:pathLst>
            </a:custGeom>
            <a:solidFill>
              <a:srgbClr val="E37A8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69">
              <a:extLst>
                <a:ext uri="{FF2B5EF4-FFF2-40B4-BE49-F238E27FC236}">
                  <a16:creationId xmlns:a16="http://schemas.microsoft.com/office/drawing/2014/main" id="{B9240F91-0F7A-1747-B0CD-5AA43D26FB23}"/>
                </a:ext>
              </a:extLst>
            </p:cNvPr>
            <p:cNvSpPr/>
            <p:nvPr/>
          </p:nvSpPr>
          <p:spPr bwMode="auto">
            <a:xfrm>
              <a:off x="7002463" y="3541713"/>
              <a:ext cx="530225" cy="628650"/>
            </a:xfrm>
            <a:custGeom>
              <a:avLst/>
              <a:gdLst>
                <a:gd name="T0" fmla="*/ 45 w 334"/>
                <a:gd name="T1" fmla="*/ 47 h 396"/>
                <a:gd name="T2" fmla="*/ 0 w 334"/>
                <a:gd name="T3" fmla="*/ 294 h 396"/>
                <a:gd name="T4" fmla="*/ 68 w 334"/>
                <a:gd name="T5" fmla="*/ 294 h 396"/>
                <a:gd name="T6" fmla="*/ 143 w 334"/>
                <a:gd name="T7" fmla="*/ 396 h 396"/>
                <a:gd name="T8" fmla="*/ 334 w 334"/>
                <a:gd name="T9" fmla="*/ 296 h 396"/>
                <a:gd name="T10" fmla="*/ 201 w 334"/>
                <a:gd name="T11" fmla="*/ 0 h 396"/>
                <a:gd name="T12" fmla="*/ 45 w 334"/>
                <a:gd name="T13" fmla="*/ 47 h 396"/>
              </a:gdLst>
              <a:ahLst/>
              <a:cxnLst>
                <a:cxn ang="0">
                  <a:pos x="T0" y="T1"/>
                </a:cxn>
                <a:cxn ang="0">
                  <a:pos x="T2" y="T3"/>
                </a:cxn>
                <a:cxn ang="0">
                  <a:pos x="T4" y="T5"/>
                </a:cxn>
                <a:cxn ang="0">
                  <a:pos x="T6" y="T7"/>
                </a:cxn>
                <a:cxn ang="0">
                  <a:pos x="T8" y="T9"/>
                </a:cxn>
                <a:cxn ang="0">
                  <a:pos x="T10" y="T11"/>
                </a:cxn>
                <a:cxn ang="0">
                  <a:pos x="T12" y="T13"/>
                </a:cxn>
              </a:cxnLst>
              <a:rect l="0" t="0" r="r" b="b"/>
              <a:pathLst>
                <a:path w="334" h="396">
                  <a:moveTo>
                    <a:pt x="45" y="47"/>
                  </a:moveTo>
                  <a:lnTo>
                    <a:pt x="0" y="294"/>
                  </a:lnTo>
                  <a:lnTo>
                    <a:pt x="68" y="294"/>
                  </a:lnTo>
                  <a:lnTo>
                    <a:pt x="143" y="396"/>
                  </a:lnTo>
                  <a:lnTo>
                    <a:pt x="334" y="296"/>
                  </a:lnTo>
                  <a:lnTo>
                    <a:pt x="201" y="0"/>
                  </a:lnTo>
                  <a:lnTo>
                    <a:pt x="45" y="47"/>
                  </a:lnTo>
                  <a:close/>
                </a:path>
              </a:pathLst>
            </a:cu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70">
              <a:extLst>
                <a:ext uri="{FF2B5EF4-FFF2-40B4-BE49-F238E27FC236}">
                  <a16:creationId xmlns:a16="http://schemas.microsoft.com/office/drawing/2014/main" id="{FC1CF8AF-03CB-B840-A5E5-DA354882DCA5}"/>
                </a:ext>
              </a:extLst>
            </p:cNvPr>
            <p:cNvSpPr/>
            <p:nvPr/>
          </p:nvSpPr>
          <p:spPr bwMode="auto">
            <a:xfrm>
              <a:off x="7051675" y="3662363"/>
              <a:ext cx="279400" cy="88900"/>
            </a:xfrm>
            <a:custGeom>
              <a:avLst/>
              <a:gdLst>
                <a:gd name="T0" fmla="*/ 4 w 176"/>
                <a:gd name="T1" fmla="*/ 29 h 56"/>
                <a:gd name="T2" fmla="*/ 0 w 176"/>
                <a:gd name="T3" fmla="*/ 56 h 56"/>
                <a:gd name="T4" fmla="*/ 176 w 176"/>
                <a:gd name="T5" fmla="*/ 34 h 56"/>
                <a:gd name="T6" fmla="*/ 172 w 176"/>
                <a:gd name="T7" fmla="*/ 0 h 56"/>
                <a:gd name="T8" fmla="*/ 4 w 176"/>
                <a:gd name="T9" fmla="*/ 29 h 56"/>
              </a:gdLst>
              <a:ahLst/>
              <a:cxnLst>
                <a:cxn ang="0">
                  <a:pos x="T0" y="T1"/>
                </a:cxn>
                <a:cxn ang="0">
                  <a:pos x="T2" y="T3"/>
                </a:cxn>
                <a:cxn ang="0">
                  <a:pos x="T4" y="T5"/>
                </a:cxn>
                <a:cxn ang="0">
                  <a:pos x="T6" y="T7"/>
                </a:cxn>
                <a:cxn ang="0">
                  <a:pos x="T8" y="T9"/>
                </a:cxn>
              </a:cxnLst>
              <a:rect l="0" t="0" r="r" b="b"/>
              <a:pathLst>
                <a:path w="176" h="56">
                  <a:moveTo>
                    <a:pt x="4" y="29"/>
                  </a:moveTo>
                  <a:lnTo>
                    <a:pt x="0" y="56"/>
                  </a:lnTo>
                  <a:lnTo>
                    <a:pt x="176" y="34"/>
                  </a:lnTo>
                  <a:lnTo>
                    <a:pt x="172" y="0"/>
                  </a:lnTo>
                  <a:lnTo>
                    <a:pt x="4" y="29"/>
                  </a:lnTo>
                  <a:close/>
                </a:path>
              </a:pathLst>
            </a:custGeom>
            <a:solidFill>
              <a:srgbClr val="E37A8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71">
              <a:extLst>
                <a:ext uri="{FF2B5EF4-FFF2-40B4-BE49-F238E27FC236}">
                  <a16:creationId xmlns:a16="http://schemas.microsoft.com/office/drawing/2014/main" id="{C5579F6E-3811-2442-851C-12D5FDA9CB4C}"/>
                </a:ext>
              </a:extLst>
            </p:cNvPr>
            <p:cNvSpPr/>
            <p:nvPr/>
          </p:nvSpPr>
          <p:spPr bwMode="auto">
            <a:xfrm>
              <a:off x="6850063" y="3152775"/>
              <a:ext cx="1276350" cy="1173163"/>
            </a:xfrm>
            <a:custGeom>
              <a:avLst/>
              <a:gdLst>
                <a:gd name="T0" fmla="*/ 303 w 387"/>
                <a:gd name="T1" fmla="*/ 132 h 356"/>
                <a:gd name="T2" fmla="*/ 255 w 387"/>
                <a:gd name="T3" fmla="*/ 52 h 356"/>
                <a:gd name="T4" fmla="*/ 114 w 387"/>
                <a:gd name="T5" fmla="*/ 57 h 356"/>
                <a:gd name="T6" fmla="*/ 46 w 387"/>
                <a:gd name="T7" fmla="*/ 171 h 356"/>
                <a:gd name="T8" fmla="*/ 139 w 387"/>
                <a:gd name="T9" fmla="*/ 160 h 356"/>
                <a:gd name="T10" fmla="*/ 199 w 387"/>
                <a:gd name="T11" fmla="*/ 198 h 356"/>
                <a:gd name="T12" fmla="*/ 221 w 387"/>
                <a:gd name="T13" fmla="*/ 238 h 356"/>
                <a:gd name="T14" fmla="*/ 221 w 387"/>
                <a:gd name="T15" fmla="*/ 290 h 356"/>
                <a:gd name="T16" fmla="*/ 207 w 387"/>
                <a:gd name="T17" fmla="*/ 356 h 356"/>
                <a:gd name="T18" fmla="*/ 387 w 387"/>
                <a:gd name="T19" fmla="*/ 318 h 356"/>
                <a:gd name="T20" fmla="*/ 303 w 387"/>
                <a:gd name="T21" fmla="*/ 132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7" h="356">
                  <a:moveTo>
                    <a:pt x="303" y="132"/>
                  </a:moveTo>
                  <a:cubicBezTo>
                    <a:pt x="281" y="74"/>
                    <a:pt x="255" y="52"/>
                    <a:pt x="255" y="52"/>
                  </a:cubicBezTo>
                  <a:cubicBezTo>
                    <a:pt x="203" y="0"/>
                    <a:pt x="114" y="57"/>
                    <a:pt x="114" y="57"/>
                  </a:cubicBezTo>
                  <a:cubicBezTo>
                    <a:pt x="0" y="30"/>
                    <a:pt x="46" y="171"/>
                    <a:pt x="46" y="171"/>
                  </a:cubicBezTo>
                  <a:cubicBezTo>
                    <a:pt x="139" y="160"/>
                    <a:pt x="139" y="160"/>
                    <a:pt x="139" y="160"/>
                  </a:cubicBezTo>
                  <a:cubicBezTo>
                    <a:pt x="152" y="238"/>
                    <a:pt x="199" y="198"/>
                    <a:pt x="199" y="198"/>
                  </a:cubicBezTo>
                  <a:cubicBezTo>
                    <a:pt x="221" y="238"/>
                    <a:pt x="221" y="238"/>
                    <a:pt x="221" y="238"/>
                  </a:cubicBezTo>
                  <a:cubicBezTo>
                    <a:pt x="221" y="238"/>
                    <a:pt x="199" y="257"/>
                    <a:pt x="221" y="290"/>
                  </a:cubicBezTo>
                  <a:cubicBezTo>
                    <a:pt x="240" y="317"/>
                    <a:pt x="195" y="327"/>
                    <a:pt x="207" y="356"/>
                  </a:cubicBezTo>
                  <a:cubicBezTo>
                    <a:pt x="387" y="318"/>
                    <a:pt x="387" y="318"/>
                    <a:pt x="387" y="318"/>
                  </a:cubicBezTo>
                  <a:cubicBezTo>
                    <a:pt x="387" y="200"/>
                    <a:pt x="341" y="236"/>
                    <a:pt x="303" y="132"/>
                  </a:cubicBez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任意多边形 72">
              <a:extLst>
                <a:ext uri="{FF2B5EF4-FFF2-40B4-BE49-F238E27FC236}">
                  <a16:creationId xmlns:a16="http://schemas.microsoft.com/office/drawing/2014/main" id="{5FE893CF-18CD-5C42-A65B-5071545BC5D9}"/>
                </a:ext>
              </a:extLst>
            </p:cNvPr>
            <p:cNvSpPr/>
            <p:nvPr/>
          </p:nvSpPr>
          <p:spPr bwMode="auto">
            <a:xfrm>
              <a:off x="6926263" y="3319463"/>
              <a:ext cx="312738" cy="400050"/>
            </a:xfrm>
            <a:custGeom>
              <a:avLst/>
              <a:gdLst>
                <a:gd name="T0" fmla="*/ 16 w 95"/>
                <a:gd name="T1" fmla="*/ 121 h 121"/>
                <a:gd name="T2" fmla="*/ 30 w 95"/>
                <a:gd name="T3" fmla="*/ 14 h 121"/>
                <a:gd name="T4" fmla="*/ 95 w 95"/>
                <a:gd name="T5" fmla="*/ 6 h 121"/>
              </a:gdLst>
              <a:ahLst/>
              <a:cxnLst>
                <a:cxn ang="0">
                  <a:pos x="T0" y="T1"/>
                </a:cxn>
                <a:cxn ang="0">
                  <a:pos x="T2" y="T3"/>
                </a:cxn>
                <a:cxn ang="0">
                  <a:pos x="T4" y="T5"/>
                </a:cxn>
              </a:cxnLst>
              <a:rect l="0" t="0" r="r" b="b"/>
              <a:pathLst>
                <a:path w="95" h="121">
                  <a:moveTo>
                    <a:pt x="16" y="121"/>
                  </a:moveTo>
                  <a:cubicBezTo>
                    <a:pt x="16" y="121"/>
                    <a:pt x="0" y="40"/>
                    <a:pt x="30" y="14"/>
                  </a:cubicBezTo>
                  <a:cubicBezTo>
                    <a:pt x="46" y="0"/>
                    <a:pt x="95" y="6"/>
                    <a:pt x="95" y="6"/>
                  </a:cubicBezTo>
                </a:path>
              </a:pathLst>
            </a:custGeom>
            <a:noFill/>
            <a:ln w="26988" cap="flat">
              <a:solidFill>
                <a:srgbClr val="7079F1"/>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76" name="任意多边形 73">
              <a:extLst>
                <a:ext uri="{FF2B5EF4-FFF2-40B4-BE49-F238E27FC236}">
                  <a16:creationId xmlns:a16="http://schemas.microsoft.com/office/drawing/2014/main" id="{42780E70-B0E0-2C49-8C09-982E8D0462D9}"/>
                </a:ext>
              </a:extLst>
            </p:cNvPr>
            <p:cNvSpPr/>
            <p:nvPr/>
          </p:nvSpPr>
          <p:spPr bwMode="auto">
            <a:xfrm>
              <a:off x="7954963" y="3811588"/>
              <a:ext cx="257175" cy="379413"/>
            </a:xfrm>
            <a:custGeom>
              <a:avLst/>
              <a:gdLst>
                <a:gd name="T0" fmla="*/ 63 w 78"/>
                <a:gd name="T1" fmla="*/ 115 h 115"/>
                <a:gd name="T2" fmla="*/ 0 w 78"/>
                <a:gd name="T3" fmla="*/ 0 h 115"/>
              </a:gdLst>
              <a:ahLst/>
              <a:cxnLst>
                <a:cxn ang="0">
                  <a:pos x="T0" y="T1"/>
                </a:cxn>
                <a:cxn ang="0">
                  <a:pos x="T2" y="T3"/>
                </a:cxn>
              </a:cxnLst>
              <a:rect l="0" t="0" r="r" b="b"/>
              <a:pathLst>
                <a:path w="78" h="115">
                  <a:moveTo>
                    <a:pt x="63" y="115"/>
                  </a:moveTo>
                  <a:cubicBezTo>
                    <a:pt x="63" y="115"/>
                    <a:pt x="78" y="61"/>
                    <a:pt x="0" y="0"/>
                  </a:cubicBezTo>
                </a:path>
              </a:pathLst>
            </a:custGeom>
            <a:noFill/>
            <a:ln w="26988" cap="flat">
              <a:solidFill>
                <a:srgbClr val="16005C"/>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77" name="椭圆 76">
              <a:extLst>
                <a:ext uri="{FF2B5EF4-FFF2-40B4-BE49-F238E27FC236}">
                  <a16:creationId xmlns:a16="http://schemas.microsoft.com/office/drawing/2014/main" id="{02A571B5-E5BA-3B44-B7C8-2CAF2E20FDC1}"/>
                </a:ext>
              </a:extLst>
            </p:cNvPr>
            <p:cNvSpPr/>
            <p:nvPr/>
          </p:nvSpPr>
          <p:spPr bwMode="auto">
            <a:xfrm>
              <a:off x="7388225" y="3695700"/>
              <a:ext cx="254000" cy="257175"/>
            </a:xfrm>
            <a:prstGeom prst="ellipse">
              <a:avLst/>
            </a:prstGeom>
            <a:solidFill>
              <a:srgbClr val="E9A39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任意多边形 75">
              <a:extLst>
                <a:ext uri="{FF2B5EF4-FFF2-40B4-BE49-F238E27FC236}">
                  <a16:creationId xmlns:a16="http://schemas.microsoft.com/office/drawing/2014/main" id="{C7BEB5EE-414C-7D44-98E7-073F4FEB432E}"/>
                </a:ext>
              </a:extLst>
            </p:cNvPr>
            <p:cNvSpPr/>
            <p:nvPr/>
          </p:nvSpPr>
          <p:spPr bwMode="auto">
            <a:xfrm>
              <a:off x="7189788" y="3973513"/>
              <a:ext cx="106363" cy="227013"/>
            </a:xfrm>
            <a:custGeom>
              <a:avLst/>
              <a:gdLst>
                <a:gd name="T0" fmla="*/ 0 w 32"/>
                <a:gd name="T1" fmla="*/ 6 h 69"/>
                <a:gd name="T2" fmla="*/ 24 w 32"/>
                <a:gd name="T3" fmla="*/ 0 h 69"/>
                <a:gd name="T4" fmla="*/ 0 w 32"/>
                <a:gd name="T5" fmla="*/ 6 h 69"/>
              </a:gdLst>
              <a:ahLst/>
              <a:cxnLst>
                <a:cxn ang="0">
                  <a:pos x="T0" y="T1"/>
                </a:cxn>
                <a:cxn ang="0">
                  <a:pos x="T2" y="T3"/>
                </a:cxn>
                <a:cxn ang="0">
                  <a:pos x="T4" y="T5"/>
                </a:cxn>
              </a:cxnLst>
              <a:rect l="0" t="0" r="r" b="b"/>
              <a:pathLst>
                <a:path w="32" h="69">
                  <a:moveTo>
                    <a:pt x="0" y="6"/>
                  </a:moveTo>
                  <a:cubicBezTo>
                    <a:pt x="24" y="0"/>
                    <a:pt x="24" y="0"/>
                    <a:pt x="24" y="0"/>
                  </a:cubicBezTo>
                  <a:cubicBezTo>
                    <a:pt x="24" y="0"/>
                    <a:pt x="32" y="69"/>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任意多边形 76">
              <a:extLst>
                <a:ext uri="{FF2B5EF4-FFF2-40B4-BE49-F238E27FC236}">
                  <a16:creationId xmlns:a16="http://schemas.microsoft.com/office/drawing/2014/main" id="{D439CA3E-B580-0848-8774-5CE047B191E7}"/>
                </a:ext>
              </a:extLst>
            </p:cNvPr>
            <p:cNvSpPr/>
            <p:nvPr/>
          </p:nvSpPr>
          <p:spPr bwMode="auto">
            <a:xfrm>
              <a:off x="7124700" y="3705225"/>
              <a:ext cx="77788" cy="155575"/>
            </a:xfrm>
            <a:custGeom>
              <a:avLst/>
              <a:gdLst>
                <a:gd name="T0" fmla="*/ 0 w 24"/>
                <a:gd name="T1" fmla="*/ 47 h 47"/>
                <a:gd name="T2" fmla="*/ 24 w 24"/>
                <a:gd name="T3" fmla="*/ 47 h 47"/>
              </a:gdLst>
              <a:ahLst/>
              <a:cxnLst>
                <a:cxn ang="0">
                  <a:pos x="T0" y="T1"/>
                </a:cxn>
                <a:cxn ang="0">
                  <a:pos x="T2" y="T3"/>
                </a:cxn>
              </a:cxnLst>
              <a:rect l="0" t="0" r="r" b="b"/>
              <a:pathLst>
                <a:path w="24" h="47">
                  <a:moveTo>
                    <a:pt x="0" y="47"/>
                  </a:moveTo>
                  <a:cubicBezTo>
                    <a:pt x="0" y="47"/>
                    <a:pt x="7" y="0"/>
                    <a:pt x="24" y="47"/>
                  </a:cubicBezTo>
                </a:path>
              </a:pathLst>
            </a:custGeom>
            <a:noFill/>
            <a:ln w="7938" cap="flat">
              <a:solidFill>
                <a:srgbClr val="1C145E"/>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80" name="任意多边形 77">
              <a:extLst>
                <a:ext uri="{FF2B5EF4-FFF2-40B4-BE49-F238E27FC236}">
                  <a16:creationId xmlns:a16="http://schemas.microsoft.com/office/drawing/2014/main" id="{23318A45-1A06-CB48-8551-1A321B2EA54F}"/>
                </a:ext>
              </a:extLst>
            </p:cNvPr>
            <p:cNvSpPr/>
            <p:nvPr/>
          </p:nvSpPr>
          <p:spPr bwMode="auto">
            <a:xfrm>
              <a:off x="7143750" y="3692525"/>
              <a:ext cx="66675" cy="49213"/>
            </a:xfrm>
            <a:custGeom>
              <a:avLst/>
              <a:gdLst>
                <a:gd name="T0" fmla="*/ 0 w 20"/>
                <a:gd name="T1" fmla="*/ 15 h 15"/>
                <a:gd name="T2" fmla="*/ 20 w 20"/>
                <a:gd name="T3" fmla="*/ 15 h 15"/>
                <a:gd name="T4" fmla="*/ 0 w 20"/>
                <a:gd name="T5" fmla="*/ 15 h 15"/>
              </a:gdLst>
              <a:ahLst/>
              <a:cxnLst>
                <a:cxn ang="0">
                  <a:pos x="T0" y="T1"/>
                </a:cxn>
                <a:cxn ang="0">
                  <a:pos x="T2" y="T3"/>
                </a:cxn>
                <a:cxn ang="0">
                  <a:pos x="T4" y="T5"/>
                </a:cxn>
              </a:cxnLst>
              <a:rect l="0" t="0" r="r" b="b"/>
              <a:pathLst>
                <a:path w="20" h="15">
                  <a:moveTo>
                    <a:pt x="0" y="15"/>
                  </a:moveTo>
                  <a:cubicBezTo>
                    <a:pt x="0" y="15"/>
                    <a:pt x="9" y="0"/>
                    <a:pt x="20" y="15"/>
                  </a:cubicBezTo>
                  <a:lnTo>
                    <a:pt x="0" y="15"/>
                  </a:ln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任意多边形 78">
              <a:extLst>
                <a:ext uri="{FF2B5EF4-FFF2-40B4-BE49-F238E27FC236}">
                  <a16:creationId xmlns:a16="http://schemas.microsoft.com/office/drawing/2014/main" id="{A11124C1-74C1-BB4F-B0A5-E314B9F88267}"/>
                </a:ext>
              </a:extLst>
            </p:cNvPr>
            <p:cNvSpPr/>
            <p:nvPr/>
          </p:nvSpPr>
          <p:spPr bwMode="auto">
            <a:xfrm>
              <a:off x="5467350" y="2170113"/>
              <a:ext cx="504825" cy="603250"/>
            </a:xfrm>
            <a:custGeom>
              <a:avLst/>
              <a:gdLst>
                <a:gd name="T0" fmla="*/ 147 w 153"/>
                <a:gd name="T1" fmla="*/ 58 h 183"/>
                <a:gd name="T2" fmla="*/ 51 w 153"/>
                <a:gd name="T3" fmla="*/ 16 h 183"/>
                <a:gd name="T4" fmla="*/ 10 w 153"/>
                <a:gd name="T5" fmla="*/ 103 h 183"/>
                <a:gd name="T6" fmla="*/ 45 w 153"/>
                <a:gd name="T7" fmla="*/ 145 h 183"/>
                <a:gd name="T8" fmla="*/ 82 w 153"/>
                <a:gd name="T9" fmla="*/ 179 h 183"/>
                <a:gd name="T10" fmla="*/ 85 w 153"/>
                <a:gd name="T11" fmla="*/ 183 h 183"/>
                <a:gd name="T12" fmla="*/ 139 w 153"/>
                <a:gd name="T13" fmla="*/ 164 h 183"/>
                <a:gd name="T14" fmla="*/ 138 w 153"/>
                <a:gd name="T15" fmla="*/ 159 h 183"/>
                <a:gd name="T16" fmla="*/ 146 w 153"/>
                <a:gd name="T17" fmla="*/ 109 h 183"/>
                <a:gd name="T18" fmla="*/ 147 w 153"/>
                <a:gd name="T19" fmla="*/ 58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183">
                  <a:moveTo>
                    <a:pt x="147" y="58"/>
                  </a:moveTo>
                  <a:cubicBezTo>
                    <a:pt x="133" y="19"/>
                    <a:pt x="89" y="0"/>
                    <a:pt x="51" y="16"/>
                  </a:cubicBezTo>
                  <a:cubicBezTo>
                    <a:pt x="18" y="31"/>
                    <a:pt x="0" y="68"/>
                    <a:pt x="10" y="103"/>
                  </a:cubicBezTo>
                  <a:cubicBezTo>
                    <a:pt x="16" y="122"/>
                    <a:pt x="29" y="137"/>
                    <a:pt x="45" y="145"/>
                  </a:cubicBezTo>
                  <a:cubicBezTo>
                    <a:pt x="60" y="154"/>
                    <a:pt x="73" y="165"/>
                    <a:pt x="82" y="179"/>
                  </a:cubicBezTo>
                  <a:cubicBezTo>
                    <a:pt x="85" y="183"/>
                    <a:pt x="85" y="183"/>
                    <a:pt x="85" y="183"/>
                  </a:cubicBezTo>
                  <a:cubicBezTo>
                    <a:pt x="139" y="164"/>
                    <a:pt x="139" y="164"/>
                    <a:pt x="139" y="164"/>
                  </a:cubicBezTo>
                  <a:cubicBezTo>
                    <a:pt x="138" y="159"/>
                    <a:pt x="138" y="159"/>
                    <a:pt x="138" y="159"/>
                  </a:cubicBezTo>
                  <a:cubicBezTo>
                    <a:pt x="136" y="142"/>
                    <a:pt x="139" y="125"/>
                    <a:pt x="146" y="109"/>
                  </a:cubicBezTo>
                  <a:cubicBezTo>
                    <a:pt x="152" y="93"/>
                    <a:pt x="153" y="75"/>
                    <a:pt x="147" y="58"/>
                  </a:cubicBezTo>
                  <a:close/>
                </a:path>
              </a:pathLst>
            </a:custGeom>
            <a:solidFill>
              <a:srgbClr val="C3C8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任意多边形 79">
              <a:extLst>
                <a:ext uri="{FF2B5EF4-FFF2-40B4-BE49-F238E27FC236}">
                  <a16:creationId xmlns:a16="http://schemas.microsoft.com/office/drawing/2014/main" id="{154A500A-D7A8-9D4F-9795-1031029E10CF}"/>
                </a:ext>
              </a:extLst>
            </p:cNvPr>
            <p:cNvSpPr/>
            <p:nvPr/>
          </p:nvSpPr>
          <p:spPr bwMode="auto">
            <a:xfrm>
              <a:off x="5467350" y="2170113"/>
              <a:ext cx="504825" cy="603250"/>
            </a:xfrm>
            <a:custGeom>
              <a:avLst/>
              <a:gdLst>
                <a:gd name="T0" fmla="*/ 147 w 153"/>
                <a:gd name="T1" fmla="*/ 58 h 183"/>
                <a:gd name="T2" fmla="*/ 51 w 153"/>
                <a:gd name="T3" fmla="*/ 16 h 183"/>
                <a:gd name="T4" fmla="*/ 10 w 153"/>
                <a:gd name="T5" fmla="*/ 103 h 183"/>
                <a:gd name="T6" fmla="*/ 45 w 153"/>
                <a:gd name="T7" fmla="*/ 145 h 183"/>
                <a:gd name="T8" fmla="*/ 82 w 153"/>
                <a:gd name="T9" fmla="*/ 179 h 183"/>
                <a:gd name="T10" fmla="*/ 85 w 153"/>
                <a:gd name="T11" fmla="*/ 183 h 183"/>
                <a:gd name="T12" fmla="*/ 139 w 153"/>
                <a:gd name="T13" fmla="*/ 164 h 183"/>
                <a:gd name="T14" fmla="*/ 138 w 153"/>
                <a:gd name="T15" fmla="*/ 159 h 183"/>
                <a:gd name="T16" fmla="*/ 146 w 153"/>
                <a:gd name="T17" fmla="*/ 109 h 183"/>
                <a:gd name="T18" fmla="*/ 147 w 153"/>
                <a:gd name="T19" fmla="*/ 58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183">
                  <a:moveTo>
                    <a:pt x="147" y="58"/>
                  </a:moveTo>
                  <a:cubicBezTo>
                    <a:pt x="133" y="19"/>
                    <a:pt x="89" y="0"/>
                    <a:pt x="51" y="16"/>
                  </a:cubicBezTo>
                  <a:cubicBezTo>
                    <a:pt x="18" y="31"/>
                    <a:pt x="0" y="68"/>
                    <a:pt x="10" y="103"/>
                  </a:cubicBezTo>
                  <a:cubicBezTo>
                    <a:pt x="16" y="122"/>
                    <a:pt x="29" y="137"/>
                    <a:pt x="45" y="145"/>
                  </a:cubicBezTo>
                  <a:cubicBezTo>
                    <a:pt x="60" y="154"/>
                    <a:pt x="73" y="165"/>
                    <a:pt x="82" y="179"/>
                  </a:cubicBezTo>
                  <a:cubicBezTo>
                    <a:pt x="85" y="183"/>
                    <a:pt x="85" y="183"/>
                    <a:pt x="85" y="183"/>
                  </a:cubicBezTo>
                  <a:cubicBezTo>
                    <a:pt x="139" y="164"/>
                    <a:pt x="139" y="164"/>
                    <a:pt x="139" y="164"/>
                  </a:cubicBezTo>
                  <a:cubicBezTo>
                    <a:pt x="138" y="159"/>
                    <a:pt x="138" y="159"/>
                    <a:pt x="138" y="159"/>
                  </a:cubicBezTo>
                  <a:cubicBezTo>
                    <a:pt x="136" y="142"/>
                    <a:pt x="139" y="125"/>
                    <a:pt x="146" y="109"/>
                  </a:cubicBezTo>
                  <a:cubicBezTo>
                    <a:pt x="152" y="93"/>
                    <a:pt x="153" y="75"/>
                    <a:pt x="147" y="58"/>
                  </a:cubicBezTo>
                  <a:close/>
                </a:path>
              </a:pathLst>
            </a:custGeom>
            <a:solidFill>
              <a:srgbClr val="C3C8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任意多边形 80">
              <a:extLst>
                <a:ext uri="{FF2B5EF4-FFF2-40B4-BE49-F238E27FC236}">
                  <a16:creationId xmlns:a16="http://schemas.microsoft.com/office/drawing/2014/main" id="{69E85489-CFFE-2247-A86A-19A9D11B2EA0}"/>
                </a:ext>
              </a:extLst>
            </p:cNvPr>
            <p:cNvSpPr/>
            <p:nvPr/>
          </p:nvSpPr>
          <p:spPr bwMode="auto">
            <a:xfrm>
              <a:off x="5645150" y="2430463"/>
              <a:ext cx="228600" cy="290513"/>
            </a:xfrm>
            <a:custGeom>
              <a:avLst/>
              <a:gdLst>
                <a:gd name="T0" fmla="*/ 43 w 69"/>
                <a:gd name="T1" fmla="*/ 88 h 88"/>
                <a:gd name="T2" fmla="*/ 0 w 69"/>
                <a:gd name="T3" fmla="*/ 28 h 88"/>
                <a:gd name="T4" fmla="*/ 15 w 69"/>
                <a:gd name="T5" fmla="*/ 18 h 88"/>
                <a:gd name="T6" fmla="*/ 27 w 69"/>
                <a:gd name="T7" fmla="*/ 37 h 88"/>
                <a:gd name="T8" fmla="*/ 32 w 69"/>
                <a:gd name="T9" fmla="*/ 5 h 88"/>
                <a:gd name="T10" fmla="*/ 46 w 69"/>
                <a:gd name="T11" fmla="*/ 35 h 88"/>
                <a:gd name="T12" fmla="*/ 57 w 69"/>
                <a:gd name="T13" fmla="*/ 0 h 88"/>
                <a:gd name="T14" fmla="*/ 69 w 69"/>
                <a:gd name="T15" fmla="*/ 87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88">
                  <a:moveTo>
                    <a:pt x="43" y="88"/>
                  </a:moveTo>
                  <a:cubicBezTo>
                    <a:pt x="0" y="28"/>
                    <a:pt x="0" y="28"/>
                    <a:pt x="0" y="28"/>
                  </a:cubicBezTo>
                  <a:cubicBezTo>
                    <a:pt x="0" y="28"/>
                    <a:pt x="1" y="16"/>
                    <a:pt x="15" y="18"/>
                  </a:cubicBezTo>
                  <a:cubicBezTo>
                    <a:pt x="28" y="20"/>
                    <a:pt x="36" y="41"/>
                    <a:pt x="27" y="37"/>
                  </a:cubicBezTo>
                  <a:cubicBezTo>
                    <a:pt x="17" y="34"/>
                    <a:pt x="14" y="9"/>
                    <a:pt x="32" y="5"/>
                  </a:cubicBezTo>
                  <a:cubicBezTo>
                    <a:pt x="50" y="1"/>
                    <a:pt x="56" y="43"/>
                    <a:pt x="46" y="35"/>
                  </a:cubicBezTo>
                  <a:cubicBezTo>
                    <a:pt x="36" y="27"/>
                    <a:pt x="38" y="0"/>
                    <a:pt x="57" y="0"/>
                  </a:cubicBezTo>
                  <a:cubicBezTo>
                    <a:pt x="69" y="87"/>
                    <a:pt x="69" y="87"/>
                    <a:pt x="69" y="87"/>
                  </a:cubicBezTo>
                </a:path>
              </a:pathLst>
            </a:custGeom>
            <a:noFill/>
            <a:ln w="14288"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84" name="任意多边形 81">
              <a:extLst>
                <a:ext uri="{FF2B5EF4-FFF2-40B4-BE49-F238E27FC236}">
                  <a16:creationId xmlns:a16="http://schemas.microsoft.com/office/drawing/2014/main" id="{7927BC6F-A94A-764E-A974-75A2F48E0AB1}"/>
                </a:ext>
              </a:extLst>
            </p:cNvPr>
            <p:cNvSpPr/>
            <p:nvPr/>
          </p:nvSpPr>
          <p:spPr bwMode="auto">
            <a:xfrm>
              <a:off x="5730875" y="2670175"/>
              <a:ext cx="238125" cy="217488"/>
            </a:xfrm>
            <a:custGeom>
              <a:avLst/>
              <a:gdLst>
                <a:gd name="T0" fmla="*/ 58 w 72"/>
                <a:gd name="T1" fmla="*/ 53 h 66"/>
                <a:gd name="T2" fmla="*/ 32 w 72"/>
                <a:gd name="T3" fmla="*/ 62 h 66"/>
                <a:gd name="T4" fmla="*/ 9 w 72"/>
                <a:gd name="T5" fmla="*/ 51 h 66"/>
                <a:gd name="T6" fmla="*/ 3 w 72"/>
                <a:gd name="T7" fmla="*/ 36 h 66"/>
                <a:gd name="T8" fmla="*/ 14 w 72"/>
                <a:gd name="T9" fmla="*/ 13 h 66"/>
                <a:gd name="T10" fmla="*/ 40 w 72"/>
                <a:gd name="T11" fmla="*/ 4 h 66"/>
                <a:gd name="T12" fmla="*/ 63 w 72"/>
                <a:gd name="T13" fmla="*/ 15 h 66"/>
                <a:gd name="T14" fmla="*/ 69 w 72"/>
                <a:gd name="T15" fmla="*/ 30 h 66"/>
                <a:gd name="T16" fmla="*/ 58 w 72"/>
                <a:gd name="T17" fmla="*/ 5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66">
                  <a:moveTo>
                    <a:pt x="58" y="53"/>
                  </a:moveTo>
                  <a:cubicBezTo>
                    <a:pt x="32" y="62"/>
                    <a:pt x="32" y="62"/>
                    <a:pt x="32" y="62"/>
                  </a:cubicBezTo>
                  <a:cubicBezTo>
                    <a:pt x="23" y="66"/>
                    <a:pt x="12" y="61"/>
                    <a:pt x="9" y="51"/>
                  </a:cubicBezTo>
                  <a:cubicBezTo>
                    <a:pt x="3" y="36"/>
                    <a:pt x="3" y="36"/>
                    <a:pt x="3" y="36"/>
                  </a:cubicBezTo>
                  <a:cubicBezTo>
                    <a:pt x="0" y="27"/>
                    <a:pt x="5" y="16"/>
                    <a:pt x="14" y="13"/>
                  </a:cubicBezTo>
                  <a:cubicBezTo>
                    <a:pt x="40" y="4"/>
                    <a:pt x="40" y="4"/>
                    <a:pt x="40" y="4"/>
                  </a:cubicBezTo>
                  <a:cubicBezTo>
                    <a:pt x="49" y="0"/>
                    <a:pt x="60" y="5"/>
                    <a:pt x="63" y="15"/>
                  </a:cubicBezTo>
                  <a:cubicBezTo>
                    <a:pt x="69" y="30"/>
                    <a:pt x="69" y="30"/>
                    <a:pt x="69" y="30"/>
                  </a:cubicBezTo>
                  <a:cubicBezTo>
                    <a:pt x="72" y="39"/>
                    <a:pt x="67" y="50"/>
                    <a:pt x="58" y="53"/>
                  </a:cubicBezTo>
                  <a:close/>
                </a:path>
              </a:pathLst>
            </a:custGeom>
            <a:solidFill>
              <a:srgbClr val="1600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任意多边形 82">
              <a:extLst>
                <a:ext uri="{FF2B5EF4-FFF2-40B4-BE49-F238E27FC236}">
                  <a16:creationId xmlns:a16="http://schemas.microsoft.com/office/drawing/2014/main" id="{73FB6C11-1476-AA4F-956F-C699DC0F0A13}"/>
                </a:ext>
              </a:extLst>
            </p:cNvPr>
            <p:cNvSpPr/>
            <p:nvPr/>
          </p:nvSpPr>
          <p:spPr bwMode="auto">
            <a:xfrm>
              <a:off x="5691188" y="2638425"/>
              <a:ext cx="293688" cy="214313"/>
            </a:xfrm>
            <a:custGeom>
              <a:avLst/>
              <a:gdLst>
                <a:gd name="T0" fmla="*/ 185 w 185"/>
                <a:gd name="T1" fmla="*/ 77 h 135"/>
                <a:gd name="T2" fmla="*/ 28 w 185"/>
                <a:gd name="T3" fmla="*/ 135 h 135"/>
                <a:gd name="T4" fmla="*/ 0 w 185"/>
                <a:gd name="T5" fmla="*/ 56 h 135"/>
                <a:gd name="T6" fmla="*/ 158 w 185"/>
                <a:gd name="T7" fmla="*/ 0 h 135"/>
                <a:gd name="T8" fmla="*/ 185 w 185"/>
                <a:gd name="T9" fmla="*/ 77 h 135"/>
              </a:gdLst>
              <a:ahLst/>
              <a:cxnLst>
                <a:cxn ang="0">
                  <a:pos x="T0" y="T1"/>
                </a:cxn>
                <a:cxn ang="0">
                  <a:pos x="T2" y="T3"/>
                </a:cxn>
                <a:cxn ang="0">
                  <a:pos x="T4" y="T5"/>
                </a:cxn>
                <a:cxn ang="0">
                  <a:pos x="T6" y="T7"/>
                </a:cxn>
                <a:cxn ang="0">
                  <a:pos x="T8" y="T9"/>
                </a:cxn>
              </a:cxnLst>
              <a:rect l="0" t="0" r="r" b="b"/>
              <a:pathLst>
                <a:path w="185" h="135">
                  <a:moveTo>
                    <a:pt x="185" y="77"/>
                  </a:moveTo>
                  <a:lnTo>
                    <a:pt x="28" y="135"/>
                  </a:lnTo>
                  <a:lnTo>
                    <a:pt x="0" y="56"/>
                  </a:lnTo>
                  <a:lnTo>
                    <a:pt x="158" y="0"/>
                  </a:lnTo>
                  <a:lnTo>
                    <a:pt x="185" y="77"/>
                  </a:lnTo>
                  <a:close/>
                </a:path>
              </a:pathLst>
            </a:custGeom>
            <a:solidFill>
              <a:srgbClr val="6876E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直接连接符 83">
              <a:extLst>
                <a:ext uri="{FF2B5EF4-FFF2-40B4-BE49-F238E27FC236}">
                  <a16:creationId xmlns:a16="http://schemas.microsoft.com/office/drawing/2014/main" id="{0BF1A26A-88C5-1A4D-9643-38C04F79D189}"/>
                </a:ext>
              </a:extLst>
            </p:cNvPr>
            <p:cNvSpPr/>
            <p:nvPr/>
          </p:nvSpPr>
          <p:spPr bwMode="auto">
            <a:xfrm flipH="1" flipV="1">
              <a:off x="5699125" y="2001838"/>
              <a:ext cx="22225" cy="141288"/>
            </a:xfrm>
            <a:prstGeom prst="line">
              <a:avLst/>
            </a:prstGeom>
            <a:noFill/>
            <a:ln w="14288" cap="flat">
              <a:solidFill>
                <a:srgbClr val="C3C8FF"/>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87" name="直接连接符 84">
              <a:extLst>
                <a:ext uri="{FF2B5EF4-FFF2-40B4-BE49-F238E27FC236}">
                  <a16:creationId xmlns:a16="http://schemas.microsoft.com/office/drawing/2014/main" id="{9F682C40-6EDA-9A40-BD54-9F2EA667E0D0}"/>
                </a:ext>
              </a:extLst>
            </p:cNvPr>
            <p:cNvSpPr/>
            <p:nvPr/>
          </p:nvSpPr>
          <p:spPr bwMode="auto">
            <a:xfrm flipH="1" flipV="1">
              <a:off x="5421313" y="2114550"/>
              <a:ext cx="122238" cy="114300"/>
            </a:xfrm>
            <a:prstGeom prst="line">
              <a:avLst/>
            </a:prstGeom>
            <a:noFill/>
            <a:ln w="14288" cap="flat">
              <a:solidFill>
                <a:srgbClr val="C3C8FF"/>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88" name="直接连接符 85">
              <a:extLst>
                <a:ext uri="{FF2B5EF4-FFF2-40B4-BE49-F238E27FC236}">
                  <a16:creationId xmlns:a16="http://schemas.microsoft.com/office/drawing/2014/main" id="{2F8E2DA1-CE5D-9948-AD71-F5A8D6803462}"/>
                </a:ext>
              </a:extLst>
            </p:cNvPr>
            <p:cNvSpPr/>
            <p:nvPr/>
          </p:nvSpPr>
          <p:spPr bwMode="auto">
            <a:xfrm flipH="1">
              <a:off x="5280025" y="2443163"/>
              <a:ext cx="138113" cy="9525"/>
            </a:xfrm>
            <a:prstGeom prst="line">
              <a:avLst/>
            </a:prstGeom>
            <a:noFill/>
            <a:ln w="14288" cap="flat">
              <a:solidFill>
                <a:srgbClr val="C3C8FF"/>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89" name="直接连接符 86">
              <a:extLst>
                <a:ext uri="{FF2B5EF4-FFF2-40B4-BE49-F238E27FC236}">
                  <a16:creationId xmlns:a16="http://schemas.microsoft.com/office/drawing/2014/main" id="{783CAC39-8957-564D-B8D5-796F4F8F920E}"/>
                </a:ext>
              </a:extLst>
            </p:cNvPr>
            <p:cNvSpPr/>
            <p:nvPr/>
          </p:nvSpPr>
          <p:spPr bwMode="auto">
            <a:xfrm flipV="1">
              <a:off x="5919788" y="2106613"/>
              <a:ext cx="61913" cy="115888"/>
            </a:xfrm>
            <a:prstGeom prst="line">
              <a:avLst/>
            </a:prstGeom>
            <a:noFill/>
            <a:ln w="14288" cap="flat">
              <a:solidFill>
                <a:srgbClr val="C3C8FF"/>
              </a:solidFill>
              <a:prstDash val="solid"/>
              <a:miter lim="800000"/>
              <a:headEnd/>
              <a:tailEnd/>
            </a:ln>
            <a:extLst>
              <a:ext uri="{909E8E84-426E-40DD-AFC4-6F175D3DCCD1}">
                <a14:hiddenFill xmlns:a14="http://schemas.microsoft.com/office/drawing/2010/main">
                  <a:noFill/>
                </a14:hiddenFill>
              </a:ext>
            </a:extLst>
          </p:spPr>
          <p:txBody>
            <a:bodyPr anchor="ctr"/>
            <a:lstStyle/>
            <a:p>
              <a:pPr algn="ctr"/>
              <a:endParaRPr/>
            </a:p>
          </p:txBody>
        </p:sp>
        <p:sp>
          <p:nvSpPr>
            <p:cNvPr id="90" name="任意多边形 87">
              <a:extLst>
                <a:ext uri="{FF2B5EF4-FFF2-40B4-BE49-F238E27FC236}">
                  <a16:creationId xmlns:a16="http://schemas.microsoft.com/office/drawing/2014/main" id="{18403BE4-E6DD-774C-AD37-E36995ED9100}"/>
                </a:ext>
              </a:extLst>
            </p:cNvPr>
            <p:cNvSpPr/>
            <p:nvPr/>
          </p:nvSpPr>
          <p:spPr bwMode="auto">
            <a:xfrm>
              <a:off x="7797800" y="2687638"/>
              <a:ext cx="1052513" cy="585788"/>
            </a:xfrm>
            <a:custGeom>
              <a:avLst/>
              <a:gdLst>
                <a:gd name="T0" fmla="*/ 14 w 319"/>
                <a:gd name="T1" fmla="*/ 178 h 178"/>
                <a:gd name="T2" fmla="*/ 271 w 319"/>
                <a:gd name="T3" fmla="*/ 178 h 178"/>
                <a:gd name="T4" fmla="*/ 290 w 319"/>
                <a:gd name="T5" fmla="*/ 162 h 178"/>
                <a:gd name="T6" fmla="*/ 317 w 319"/>
                <a:gd name="T7" fmla="*/ 16 h 178"/>
                <a:gd name="T8" fmla="*/ 304 w 319"/>
                <a:gd name="T9" fmla="*/ 0 h 178"/>
                <a:gd name="T10" fmla="*/ 47 w 319"/>
                <a:gd name="T11" fmla="*/ 0 h 178"/>
                <a:gd name="T12" fmla="*/ 28 w 319"/>
                <a:gd name="T13" fmla="*/ 16 h 178"/>
                <a:gd name="T14" fmla="*/ 1 w 319"/>
                <a:gd name="T15" fmla="*/ 162 h 178"/>
                <a:gd name="T16" fmla="*/ 14 w 319"/>
                <a:gd name="T17" fmla="*/ 17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 h="178">
                  <a:moveTo>
                    <a:pt x="14" y="178"/>
                  </a:moveTo>
                  <a:cubicBezTo>
                    <a:pt x="271" y="178"/>
                    <a:pt x="271" y="178"/>
                    <a:pt x="271" y="178"/>
                  </a:cubicBezTo>
                  <a:cubicBezTo>
                    <a:pt x="280" y="178"/>
                    <a:pt x="289" y="171"/>
                    <a:pt x="290" y="162"/>
                  </a:cubicBezTo>
                  <a:cubicBezTo>
                    <a:pt x="317" y="16"/>
                    <a:pt x="317" y="16"/>
                    <a:pt x="317" y="16"/>
                  </a:cubicBezTo>
                  <a:cubicBezTo>
                    <a:pt x="319" y="7"/>
                    <a:pt x="313" y="0"/>
                    <a:pt x="304" y="0"/>
                  </a:cubicBezTo>
                  <a:cubicBezTo>
                    <a:pt x="47" y="0"/>
                    <a:pt x="47" y="0"/>
                    <a:pt x="47" y="0"/>
                  </a:cubicBezTo>
                  <a:cubicBezTo>
                    <a:pt x="38" y="0"/>
                    <a:pt x="29" y="7"/>
                    <a:pt x="28" y="16"/>
                  </a:cubicBezTo>
                  <a:cubicBezTo>
                    <a:pt x="1" y="162"/>
                    <a:pt x="1" y="162"/>
                    <a:pt x="1" y="162"/>
                  </a:cubicBezTo>
                  <a:cubicBezTo>
                    <a:pt x="0" y="171"/>
                    <a:pt x="5" y="178"/>
                    <a:pt x="14" y="178"/>
                  </a:cubicBezTo>
                  <a:close/>
                </a:path>
              </a:pathLst>
            </a:custGeom>
            <a:solidFill>
              <a:srgbClr val="1C14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88">
              <a:extLst>
                <a:ext uri="{FF2B5EF4-FFF2-40B4-BE49-F238E27FC236}">
                  <a16:creationId xmlns:a16="http://schemas.microsoft.com/office/drawing/2014/main" id="{5294F8D7-A933-4F48-BFFD-E9A4CF7A4325}"/>
                </a:ext>
              </a:extLst>
            </p:cNvPr>
            <p:cNvSpPr/>
            <p:nvPr/>
          </p:nvSpPr>
          <p:spPr bwMode="auto">
            <a:xfrm>
              <a:off x="8431213" y="2924175"/>
              <a:ext cx="122238" cy="112713"/>
            </a:xfrm>
            <a:custGeom>
              <a:avLst/>
              <a:gdLst>
                <a:gd name="T0" fmla="*/ 1 w 37"/>
                <a:gd name="T1" fmla="*/ 17 h 34"/>
                <a:gd name="T2" fmla="*/ 15 w 37"/>
                <a:gd name="T3" fmla="*/ 34 h 34"/>
                <a:gd name="T4" fmla="*/ 35 w 37"/>
                <a:gd name="T5" fmla="*/ 17 h 34"/>
                <a:gd name="T6" fmla="*/ 21 w 37"/>
                <a:gd name="T7" fmla="*/ 0 h 34"/>
                <a:gd name="T8" fmla="*/ 1 w 37"/>
                <a:gd name="T9" fmla="*/ 17 h 34"/>
              </a:gdLst>
              <a:ahLst/>
              <a:cxnLst>
                <a:cxn ang="0">
                  <a:pos x="T0" y="T1"/>
                </a:cxn>
                <a:cxn ang="0">
                  <a:pos x="T2" y="T3"/>
                </a:cxn>
                <a:cxn ang="0">
                  <a:pos x="T4" y="T5"/>
                </a:cxn>
                <a:cxn ang="0">
                  <a:pos x="T6" y="T7"/>
                </a:cxn>
                <a:cxn ang="0">
                  <a:pos x="T8" y="T9"/>
                </a:cxn>
              </a:cxnLst>
              <a:rect l="0" t="0" r="r" b="b"/>
              <a:pathLst>
                <a:path w="37" h="34">
                  <a:moveTo>
                    <a:pt x="1" y="17"/>
                  </a:moveTo>
                  <a:cubicBezTo>
                    <a:pt x="0" y="26"/>
                    <a:pt x="6" y="34"/>
                    <a:pt x="15" y="34"/>
                  </a:cubicBezTo>
                  <a:cubicBezTo>
                    <a:pt x="24" y="34"/>
                    <a:pt x="33" y="26"/>
                    <a:pt x="35" y="17"/>
                  </a:cubicBezTo>
                  <a:cubicBezTo>
                    <a:pt x="37" y="8"/>
                    <a:pt x="30" y="0"/>
                    <a:pt x="21" y="0"/>
                  </a:cubicBezTo>
                  <a:cubicBezTo>
                    <a:pt x="12" y="0"/>
                    <a:pt x="3" y="8"/>
                    <a:pt x="1"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89">
              <a:extLst>
                <a:ext uri="{FF2B5EF4-FFF2-40B4-BE49-F238E27FC236}">
                  <a16:creationId xmlns:a16="http://schemas.microsoft.com/office/drawing/2014/main" id="{74F41398-EE4A-C04B-95DD-57D0CCDCFDD6}"/>
                </a:ext>
              </a:extLst>
            </p:cNvPr>
            <p:cNvSpPr/>
            <p:nvPr/>
          </p:nvSpPr>
          <p:spPr bwMode="auto">
            <a:xfrm>
              <a:off x="8262938" y="2924175"/>
              <a:ext cx="122238" cy="112713"/>
            </a:xfrm>
            <a:custGeom>
              <a:avLst/>
              <a:gdLst>
                <a:gd name="T0" fmla="*/ 1 w 37"/>
                <a:gd name="T1" fmla="*/ 17 h 34"/>
                <a:gd name="T2" fmla="*/ 15 w 37"/>
                <a:gd name="T3" fmla="*/ 34 h 34"/>
                <a:gd name="T4" fmla="*/ 35 w 37"/>
                <a:gd name="T5" fmla="*/ 17 h 34"/>
                <a:gd name="T6" fmla="*/ 21 w 37"/>
                <a:gd name="T7" fmla="*/ 0 h 34"/>
                <a:gd name="T8" fmla="*/ 1 w 37"/>
                <a:gd name="T9" fmla="*/ 17 h 34"/>
              </a:gdLst>
              <a:ahLst/>
              <a:cxnLst>
                <a:cxn ang="0">
                  <a:pos x="T0" y="T1"/>
                </a:cxn>
                <a:cxn ang="0">
                  <a:pos x="T2" y="T3"/>
                </a:cxn>
                <a:cxn ang="0">
                  <a:pos x="T4" y="T5"/>
                </a:cxn>
                <a:cxn ang="0">
                  <a:pos x="T6" y="T7"/>
                </a:cxn>
                <a:cxn ang="0">
                  <a:pos x="T8" y="T9"/>
                </a:cxn>
              </a:cxnLst>
              <a:rect l="0" t="0" r="r" b="b"/>
              <a:pathLst>
                <a:path w="37" h="34">
                  <a:moveTo>
                    <a:pt x="1" y="17"/>
                  </a:moveTo>
                  <a:cubicBezTo>
                    <a:pt x="0" y="26"/>
                    <a:pt x="6" y="34"/>
                    <a:pt x="15" y="34"/>
                  </a:cubicBezTo>
                  <a:cubicBezTo>
                    <a:pt x="24" y="34"/>
                    <a:pt x="33" y="26"/>
                    <a:pt x="35" y="17"/>
                  </a:cubicBezTo>
                  <a:cubicBezTo>
                    <a:pt x="37" y="8"/>
                    <a:pt x="30" y="0"/>
                    <a:pt x="21" y="0"/>
                  </a:cubicBezTo>
                  <a:cubicBezTo>
                    <a:pt x="12" y="0"/>
                    <a:pt x="3" y="8"/>
                    <a:pt x="1"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任意多边形 90">
              <a:extLst>
                <a:ext uri="{FF2B5EF4-FFF2-40B4-BE49-F238E27FC236}">
                  <a16:creationId xmlns:a16="http://schemas.microsoft.com/office/drawing/2014/main" id="{3EA8402B-A972-144C-99C2-0349524E92D1}"/>
                </a:ext>
              </a:extLst>
            </p:cNvPr>
            <p:cNvSpPr/>
            <p:nvPr/>
          </p:nvSpPr>
          <p:spPr bwMode="auto">
            <a:xfrm>
              <a:off x="8094663" y="2924175"/>
              <a:ext cx="117475" cy="112713"/>
            </a:xfrm>
            <a:custGeom>
              <a:avLst/>
              <a:gdLst>
                <a:gd name="T0" fmla="*/ 1 w 36"/>
                <a:gd name="T1" fmla="*/ 17 h 34"/>
                <a:gd name="T2" fmla="*/ 15 w 36"/>
                <a:gd name="T3" fmla="*/ 34 h 34"/>
                <a:gd name="T4" fmla="*/ 35 w 36"/>
                <a:gd name="T5" fmla="*/ 17 h 34"/>
                <a:gd name="T6" fmla="*/ 21 w 36"/>
                <a:gd name="T7" fmla="*/ 0 h 34"/>
                <a:gd name="T8" fmla="*/ 1 w 36"/>
                <a:gd name="T9" fmla="*/ 17 h 34"/>
              </a:gdLst>
              <a:ahLst/>
              <a:cxnLst>
                <a:cxn ang="0">
                  <a:pos x="T0" y="T1"/>
                </a:cxn>
                <a:cxn ang="0">
                  <a:pos x="T2" y="T3"/>
                </a:cxn>
                <a:cxn ang="0">
                  <a:pos x="T4" y="T5"/>
                </a:cxn>
                <a:cxn ang="0">
                  <a:pos x="T6" y="T7"/>
                </a:cxn>
                <a:cxn ang="0">
                  <a:pos x="T8" y="T9"/>
                </a:cxn>
              </a:cxnLst>
              <a:rect l="0" t="0" r="r" b="b"/>
              <a:pathLst>
                <a:path w="36" h="34">
                  <a:moveTo>
                    <a:pt x="1" y="17"/>
                  </a:moveTo>
                  <a:cubicBezTo>
                    <a:pt x="0" y="26"/>
                    <a:pt x="6" y="34"/>
                    <a:pt x="15" y="34"/>
                  </a:cubicBezTo>
                  <a:cubicBezTo>
                    <a:pt x="24" y="34"/>
                    <a:pt x="33" y="26"/>
                    <a:pt x="35" y="17"/>
                  </a:cubicBezTo>
                  <a:cubicBezTo>
                    <a:pt x="36" y="8"/>
                    <a:pt x="30" y="0"/>
                    <a:pt x="21" y="0"/>
                  </a:cubicBezTo>
                  <a:cubicBezTo>
                    <a:pt x="12" y="0"/>
                    <a:pt x="3" y="8"/>
                    <a:pt x="1"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任意多边形 91">
              <a:extLst>
                <a:ext uri="{FF2B5EF4-FFF2-40B4-BE49-F238E27FC236}">
                  <a16:creationId xmlns:a16="http://schemas.microsoft.com/office/drawing/2014/main" id="{17E2A701-043D-5C42-AA1D-FDE5C9BC3D1B}"/>
                </a:ext>
              </a:extLst>
            </p:cNvPr>
            <p:cNvSpPr/>
            <p:nvPr/>
          </p:nvSpPr>
          <p:spPr bwMode="auto">
            <a:xfrm>
              <a:off x="8004175" y="3230563"/>
              <a:ext cx="298450" cy="188913"/>
            </a:xfrm>
            <a:custGeom>
              <a:avLst/>
              <a:gdLst>
                <a:gd name="T0" fmla="*/ 188 w 188"/>
                <a:gd name="T1" fmla="*/ 9 h 119"/>
                <a:gd name="T2" fmla="*/ 0 w 188"/>
                <a:gd name="T3" fmla="*/ 119 h 119"/>
                <a:gd name="T4" fmla="*/ 34 w 188"/>
                <a:gd name="T5" fmla="*/ 0 h 119"/>
                <a:gd name="T6" fmla="*/ 188 w 188"/>
                <a:gd name="T7" fmla="*/ 9 h 119"/>
              </a:gdLst>
              <a:ahLst/>
              <a:cxnLst>
                <a:cxn ang="0">
                  <a:pos x="T0" y="T1"/>
                </a:cxn>
                <a:cxn ang="0">
                  <a:pos x="T2" y="T3"/>
                </a:cxn>
                <a:cxn ang="0">
                  <a:pos x="T4" y="T5"/>
                </a:cxn>
                <a:cxn ang="0">
                  <a:pos x="T6" y="T7"/>
                </a:cxn>
              </a:cxnLst>
              <a:rect l="0" t="0" r="r" b="b"/>
              <a:pathLst>
                <a:path w="188" h="119">
                  <a:moveTo>
                    <a:pt x="188" y="9"/>
                  </a:moveTo>
                  <a:lnTo>
                    <a:pt x="0" y="119"/>
                  </a:lnTo>
                  <a:lnTo>
                    <a:pt x="34" y="0"/>
                  </a:lnTo>
                  <a:lnTo>
                    <a:pt x="188" y="9"/>
                  </a:lnTo>
                  <a:close/>
                </a:path>
              </a:pathLst>
            </a:custGeom>
            <a:solidFill>
              <a:srgbClr val="1C14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任意多边形 92">
              <a:extLst>
                <a:ext uri="{FF2B5EF4-FFF2-40B4-BE49-F238E27FC236}">
                  <a16:creationId xmlns:a16="http://schemas.microsoft.com/office/drawing/2014/main" id="{D01E7FA7-719F-8241-BD2F-2DAE01358600}"/>
                </a:ext>
              </a:extLst>
            </p:cNvPr>
            <p:cNvSpPr/>
            <p:nvPr/>
          </p:nvSpPr>
          <p:spPr bwMode="auto">
            <a:xfrm>
              <a:off x="4111625" y="2614613"/>
              <a:ext cx="1052513" cy="590550"/>
            </a:xfrm>
            <a:custGeom>
              <a:avLst/>
              <a:gdLst>
                <a:gd name="T0" fmla="*/ 304 w 319"/>
                <a:gd name="T1" fmla="*/ 179 h 179"/>
                <a:gd name="T2" fmla="*/ 47 w 319"/>
                <a:gd name="T3" fmla="*/ 179 h 179"/>
                <a:gd name="T4" fmla="*/ 28 w 319"/>
                <a:gd name="T5" fmla="*/ 163 h 179"/>
                <a:gd name="T6" fmla="*/ 1 w 319"/>
                <a:gd name="T7" fmla="*/ 16 h 179"/>
                <a:gd name="T8" fmla="*/ 14 w 319"/>
                <a:gd name="T9" fmla="*/ 0 h 179"/>
                <a:gd name="T10" fmla="*/ 271 w 319"/>
                <a:gd name="T11" fmla="*/ 0 h 179"/>
                <a:gd name="T12" fmla="*/ 290 w 319"/>
                <a:gd name="T13" fmla="*/ 16 h 179"/>
                <a:gd name="T14" fmla="*/ 317 w 319"/>
                <a:gd name="T15" fmla="*/ 163 h 179"/>
                <a:gd name="T16" fmla="*/ 304 w 319"/>
                <a:gd name="T17" fmla="*/ 17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 h="179">
                  <a:moveTo>
                    <a:pt x="304" y="179"/>
                  </a:moveTo>
                  <a:cubicBezTo>
                    <a:pt x="47" y="179"/>
                    <a:pt x="47" y="179"/>
                    <a:pt x="47" y="179"/>
                  </a:cubicBezTo>
                  <a:cubicBezTo>
                    <a:pt x="38" y="179"/>
                    <a:pt x="29" y="171"/>
                    <a:pt x="28" y="163"/>
                  </a:cubicBezTo>
                  <a:cubicBezTo>
                    <a:pt x="1" y="16"/>
                    <a:pt x="1" y="16"/>
                    <a:pt x="1" y="16"/>
                  </a:cubicBezTo>
                  <a:cubicBezTo>
                    <a:pt x="0" y="7"/>
                    <a:pt x="5" y="0"/>
                    <a:pt x="14" y="0"/>
                  </a:cubicBezTo>
                  <a:cubicBezTo>
                    <a:pt x="271" y="0"/>
                    <a:pt x="271" y="0"/>
                    <a:pt x="271" y="0"/>
                  </a:cubicBezTo>
                  <a:cubicBezTo>
                    <a:pt x="280" y="0"/>
                    <a:pt x="289" y="7"/>
                    <a:pt x="290" y="16"/>
                  </a:cubicBezTo>
                  <a:cubicBezTo>
                    <a:pt x="317" y="163"/>
                    <a:pt x="317" y="163"/>
                    <a:pt x="317" y="163"/>
                  </a:cubicBezTo>
                  <a:cubicBezTo>
                    <a:pt x="319" y="171"/>
                    <a:pt x="313" y="179"/>
                    <a:pt x="304" y="179"/>
                  </a:cubicBezTo>
                  <a:close/>
                </a:path>
              </a:pathLst>
            </a:custGeom>
            <a:solidFill>
              <a:srgbClr val="C3C8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任意多边形 93">
              <a:extLst>
                <a:ext uri="{FF2B5EF4-FFF2-40B4-BE49-F238E27FC236}">
                  <a16:creationId xmlns:a16="http://schemas.microsoft.com/office/drawing/2014/main" id="{04821CFC-8260-7A49-B13A-B4029D7D5D05}"/>
                </a:ext>
              </a:extLst>
            </p:cNvPr>
            <p:cNvSpPr/>
            <p:nvPr/>
          </p:nvSpPr>
          <p:spPr bwMode="auto">
            <a:xfrm>
              <a:off x="4408488" y="2855913"/>
              <a:ext cx="122238" cy="107950"/>
            </a:xfrm>
            <a:custGeom>
              <a:avLst/>
              <a:gdLst>
                <a:gd name="T0" fmla="*/ 35 w 37"/>
                <a:gd name="T1" fmla="*/ 16 h 33"/>
                <a:gd name="T2" fmla="*/ 21 w 37"/>
                <a:gd name="T3" fmla="*/ 33 h 33"/>
                <a:gd name="T4" fmla="*/ 1 w 37"/>
                <a:gd name="T5" fmla="*/ 16 h 33"/>
                <a:gd name="T6" fmla="*/ 15 w 37"/>
                <a:gd name="T7" fmla="*/ 0 h 33"/>
                <a:gd name="T8" fmla="*/ 35 w 37"/>
                <a:gd name="T9" fmla="*/ 16 h 33"/>
              </a:gdLst>
              <a:ahLst/>
              <a:cxnLst>
                <a:cxn ang="0">
                  <a:pos x="T0" y="T1"/>
                </a:cxn>
                <a:cxn ang="0">
                  <a:pos x="T2" y="T3"/>
                </a:cxn>
                <a:cxn ang="0">
                  <a:pos x="T4" y="T5"/>
                </a:cxn>
                <a:cxn ang="0">
                  <a:pos x="T6" y="T7"/>
                </a:cxn>
                <a:cxn ang="0">
                  <a:pos x="T8" y="T9"/>
                </a:cxn>
              </a:cxnLst>
              <a:rect l="0" t="0" r="r" b="b"/>
              <a:pathLst>
                <a:path w="37" h="33">
                  <a:moveTo>
                    <a:pt x="35" y="16"/>
                  </a:moveTo>
                  <a:cubicBezTo>
                    <a:pt x="37" y="26"/>
                    <a:pt x="30" y="33"/>
                    <a:pt x="21" y="33"/>
                  </a:cubicBezTo>
                  <a:cubicBezTo>
                    <a:pt x="12" y="33"/>
                    <a:pt x="3" y="26"/>
                    <a:pt x="1" y="16"/>
                  </a:cubicBezTo>
                  <a:cubicBezTo>
                    <a:pt x="0" y="7"/>
                    <a:pt x="6" y="0"/>
                    <a:pt x="15" y="0"/>
                  </a:cubicBezTo>
                  <a:cubicBezTo>
                    <a:pt x="24" y="0"/>
                    <a:pt x="33" y="7"/>
                    <a:pt x="3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任意多边形 94">
              <a:extLst>
                <a:ext uri="{FF2B5EF4-FFF2-40B4-BE49-F238E27FC236}">
                  <a16:creationId xmlns:a16="http://schemas.microsoft.com/office/drawing/2014/main" id="{0359B653-7FC2-8A4D-AC34-FDAADABFBF2F}"/>
                </a:ext>
              </a:extLst>
            </p:cNvPr>
            <p:cNvSpPr/>
            <p:nvPr/>
          </p:nvSpPr>
          <p:spPr bwMode="auto">
            <a:xfrm>
              <a:off x="4576763" y="2855913"/>
              <a:ext cx="122238" cy="107950"/>
            </a:xfrm>
            <a:custGeom>
              <a:avLst/>
              <a:gdLst>
                <a:gd name="T0" fmla="*/ 35 w 37"/>
                <a:gd name="T1" fmla="*/ 16 h 33"/>
                <a:gd name="T2" fmla="*/ 21 w 37"/>
                <a:gd name="T3" fmla="*/ 33 h 33"/>
                <a:gd name="T4" fmla="*/ 1 w 37"/>
                <a:gd name="T5" fmla="*/ 16 h 33"/>
                <a:gd name="T6" fmla="*/ 15 w 37"/>
                <a:gd name="T7" fmla="*/ 0 h 33"/>
                <a:gd name="T8" fmla="*/ 35 w 37"/>
                <a:gd name="T9" fmla="*/ 16 h 33"/>
              </a:gdLst>
              <a:ahLst/>
              <a:cxnLst>
                <a:cxn ang="0">
                  <a:pos x="T0" y="T1"/>
                </a:cxn>
                <a:cxn ang="0">
                  <a:pos x="T2" y="T3"/>
                </a:cxn>
                <a:cxn ang="0">
                  <a:pos x="T4" y="T5"/>
                </a:cxn>
                <a:cxn ang="0">
                  <a:pos x="T6" y="T7"/>
                </a:cxn>
                <a:cxn ang="0">
                  <a:pos x="T8" y="T9"/>
                </a:cxn>
              </a:cxnLst>
              <a:rect l="0" t="0" r="r" b="b"/>
              <a:pathLst>
                <a:path w="37" h="33">
                  <a:moveTo>
                    <a:pt x="35" y="16"/>
                  </a:moveTo>
                  <a:cubicBezTo>
                    <a:pt x="37" y="26"/>
                    <a:pt x="30" y="33"/>
                    <a:pt x="21" y="33"/>
                  </a:cubicBezTo>
                  <a:cubicBezTo>
                    <a:pt x="12" y="33"/>
                    <a:pt x="3" y="26"/>
                    <a:pt x="1" y="16"/>
                  </a:cubicBezTo>
                  <a:cubicBezTo>
                    <a:pt x="0" y="7"/>
                    <a:pt x="6" y="0"/>
                    <a:pt x="15" y="0"/>
                  </a:cubicBezTo>
                  <a:cubicBezTo>
                    <a:pt x="24" y="0"/>
                    <a:pt x="33" y="7"/>
                    <a:pt x="3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任意多边形 95">
              <a:extLst>
                <a:ext uri="{FF2B5EF4-FFF2-40B4-BE49-F238E27FC236}">
                  <a16:creationId xmlns:a16="http://schemas.microsoft.com/office/drawing/2014/main" id="{A7585156-1BC5-CF42-8DA9-9E8C2E0CC745}"/>
                </a:ext>
              </a:extLst>
            </p:cNvPr>
            <p:cNvSpPr/>
            <p:nvPr/>
          </p:nvSpPr>
          <p:spPr bwMode="auto">
            <a:xfrm>
              <a:off x="4745038" y="2855913"/>
              <a:ext cx="122238" cy="107950"/>
            </a:xfrm>
            <a:custGeom>
              <a:avLst/>
              <a:gdLst>
                <a:gd name="T0" fmla="*/ 35 w 37"/>
                <a:gd name="T1" fmla="*/ 16 h 33"/>
                <a:gd name="T2" fmla="*/ 21 w 37"/>
                <a:gd name="T3" fmla="*/ 33 h 33"/>
                <a:gd name="T4" fmla="*/ 1 w 37"/>
                <a:gd name="T5" fmla="*/ 16 h 33"/>
                <a:gd name="T6" fmla="*/ 15 w 37"/>
                <a:gd name="T7" fmla="*/ 0 h 33"/>
                <a:gd name="T8" fmla="*/ 35 w 37"/>
                <a:gd name="T9" fmla="*/ 16 h 33"/>
              </a:gdLst>
              <a:ahLst/>
              <a:cxnLst>
                <a:cxn ang="0">
                  <a:pos x="T0" y="T1"/>
                </a:cxn>
                <a:cxn ang="0">
                  <a:pos x="T2" y="T3"/>
                </a:cxn>
                <a:cxn ang="0">
                  <a:pos x="T4" y="T5"/>
                </a:cxn>
                <a:cxn ang="0">
                  <a:pos x="T6" y="T7"/>
                </a:cxn>
                <a:cxn ang="0">
                  <a:pos x="T8" y="T9"/>
                </a:cxn>
              </a:cxnLst>
              <a:rect l="0" t="0" r="r" b="b"/>
              <a:pathLst>
                <a:path w="37" h="33">
                  <a:moveTo>
                    <a:pt x="35" y="16"/>
                  </a:moveTo>
                  <a:cubicBezTo>
                    <a:pt x="37" y="26"/>
                    <a:pt x="30" y="33"/>
                    <a:pt x="21" y="33"/>
                  </a:cubicBezTo>
                  <a:cubicBezTo>
                    <a:pt x="12" y="33"/>
                    <a:pt x="3" y="26"/>
                    <a:pt x="1" y="16"/>
                  </a:cubicBezTo>
                  <a:cubicBezTo>
                    <a:pt x="0" y="7"/>
                    <a:pt x="6" y="0"/>
                    <a:pt x="15" y="0"/>
                  </a:cubicBezTo>
                  <a:cubicBezTo>
                    <a:pt x="24" y="0"/>
                    <a:pt x="33" y="7"/>
                    <a:pt x="3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任意多边形 96">
              <a:extLst>
                <a:ext uri="{FF2B5EF4-FFF2-40B4-BE49-F238E27FC236}">
                  <a16:creationId xmlns:a16="http://schemas.microsoft.com/office/drawing/2014/main" id="{59DBA2AF-AAD8-4A44-91FA-9D4D8C283ED2}"/>
                </a:ext>
              </a:extLst>
            </p:cNvPr>
            <p:cNvSpPr/>
            <p:nvPr/>
          </p:nvSpPr>
          <p:spPr bwMode="auto">
            <a:xfrm>
              <a:off x="4811713" y="3162300"/>
              <a:ext cx="233363" cy="177800"/>
            </a:xfrm>
            <a:custGeom>
              <a:avLst/>
              <a:gdLst>
                <a:gd name="T0" fmla="*/ 0 w 147"/>
                <a:gd name="T1" fmla="*/ 6 h 112"/>
                <a:gd name="T2" fmla="*/ 29 w 147"/>
                <a:gd name="T3" fmla="*/ 112 h 112"/>
                <a:gd name="T4" fmla="*/ 147 w 147"/>
                <a:gd name="T5" fmla="*/ 0 h 112"/>
                <a:gd name="T6" fmla="*/ 0 w 147"/>
                <a:gd name="T7" fmla="*/ 6 h 112"/>
              </a:gdLst>
              <a:ahLst/>
              <a:cxnLst>
                <a:cxn ang="0">
                  <a:pos x="T0" y="T1"/>
                </a:cxn>
                <a:cxn ang="0">
                  <a:pos x="T2" y="T3"/>
                </a:cxn>
                <a:cxn ang="0">
                  <a:pos x="T4" y="T5"/>
                </a:cxn>
                <a:cxn ang="0">
                  <a:pos x="T6" y="T7"/>
                </a:cxn>
              </a:cxnLst>
              <a:rect l="0" t="0" r="r" b="b"/>
              <a:pathLst>
                <a:path w="147" h="112">
                  <a:moveTo>
                    <a:pt x="0" y="6"/>
                  </a:moveTo>
                  <a:lnTo>
                    <a:pt x="29" y="112"/>
                  </a:lnTo>
                  <a:lnTo>
                    <a:pt x="147" y="0"/>
                  </a:lnTo>
                  <a:lnTo>
                    <a:pt x="0" y="6"/>
                  </a:lnTo>
                  <a:close/>
                </a:path>
              </a:pathLst>
            </a:custGeom>
            <a:solidFill>
              <a:srgbClr val="C3C8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Tree>
    <p:extLst>
      <p:ext uri="{BB962C8B-B14F-4D97-AF65-F5344CB8AC3E}">
        <p14:creationId xmlns:p14="http://schemas.microsoft.com/office/powerpoint/2010/main" val="4244353537"/>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par>
                          <p:cTn id="21" fill="hold">
                            <p:stCondLst>
                              <p:cond delay="2000"/>
                            </p:stCondLst>
                            <p:childTnLst>
                              <p:par>
                                <p:cTn id="22" presetID="5" presetClass="entr" presetSubtype="10" fill="hold" nodeType="afterEffect">
                                  <p:stCondLst>
                                    <p:cond delay="2000"/>
                                  </p:stCondLst>
                                  <p:childTnLst>
                                    <p:set>
                                      <p:cBhvr>
                                        <p:cTn id="23" dur="1" fill="hold">
                                          <p:stCondLst>
                                            <p:cond delay="0"/>
                                          </p:stCondLst>
                                        </p:cTn>
                                        <p:tgtEl>
                                          <p:spTgt spid="6"/>
                                        </p:tgtEl>
                                        <p:attrNameLst>
                                          <p:attrName>style.visibility</p:attrName>
                                        </p:attrNameLst>
                                      </p:cBhvr>
                                      <p:to>
                                        <p:strVal val="visible"/>
                                      </p:to>
                                    </p:set>
                                    <p:animEffect transition="in" filter="checkerboard(across)">
                                      <p:cBhvr>
                                        <p:cTn id="24"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3"/>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2" name="图示 1">
            <a:extLst>
              <a:ext uri="{FF2B5EF4-FFF2-40B4-BE49-F238E27FC236}">
                <a16:creationId xmlns:a16="http://schemas.microsoft.com/office/drawing/2014/main" id="{8B277B26-419D-B34F-9B72-99F0EEA75580}"/>
              </a:ext>
            </a:extLst>
          </p:cNvPr>
          <p:cNvGraphicFramePr/>
          <p:nvPr>
            <p:extLst>
              <p:ext uri="{D42A27DB-BD31-4B8C-83A1-F6EECF244321}">
                <p14:modId xmlns:p14="http://schemas.microsoft.com/office/powerpoint/2010/main" val="574476169"/>
              </p:ext>
            </p:extLst>
          </p:nvPr>
        </p:nvGraphicFramePr>
        <p:xfrm>
          <a:off x="2089149" y="627537"/>
          <a:ext cx="8240713" cy="515424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文本框 2">
            <a:extLst>
              <a:ext uri="{FF2B5EF4-FFF2-40B4-BE49-F238E27FC236}">
                <a16:creationId xmlns:a16="http://schemas.microsoft.com/office/drawing/2014/main" id="{13CF3AA3-0253-2645-BF10-4AE882606457}"/>
              </a:ext>
            </a:extLst>
          </p:cNvPr>
          <p:cNvSpPr txBox="1"/>
          <p:nvPr/>
        </p:nvSpPr>
        <p:spPr>
          <a:xfrm>
            <a:off x="3730623" y="627537"/>
            <a:ext cx="4957763" cy="646331"/>
          </a:xfrm>
          <a:prstGeom prst="rect">
            <a:avLst/>
          </a:prstGeom>
          <a:noFill/>
        </p:spPr>
        <p:txBody>
          <a:bodyPr wrap="square" rtlCol="0">
            <a:spAutoFit/>
          </a:bodyPr>
          <a:lstStyle/>
          <a:p>
            <a:pPr algn="ctr"/>
            <a:r>
              <a:rPr kumimoji="1" lang="en-US" altLang="zh-CN" sz="3600" dirty="0">
                <a:solidFill>
                  <a:schemeClr val="bg1"/>
                </a:solidFill>
              </a:rPr>
              <a:t>Four</a:t>
            </a:r>
            <a:r>
              <a:rPr kumimoji="1" lang="zh-CN" altLang="en-US" sz="3600" dirty="0">
                <a:solidFill>
                  <a:schemeClr val="bg1"/>
                </a:solidFill>
              </a:rPr>
              <a:t> </a:t>
            </a:r>
            <a:r>
              <a:rPr kumimoji="1" lang="en-US" altLang="zh-CN" sz="3600" dirty="0">
                <a:solidFill>
                  <a:schemeClr val="bg1"/>
                </a:solidFill>
              </a:rPr>
              <a:t>Main</a:t>
            </a:r>
            <a:r>
              <a:rPr kumimoji="1" lang="zh-CN" altLang="en-US" sz="3600" dirty="0">
                <a:solidFill>
                  <a:schemeClr val="bg1"/>
                </a:solidFill>
              </a:rPr>
              <a:t> </a:t>
            </a:r>
            <a:r>
              <a:rPr kumimoji="1" lang="en-US" altLang="zh-CN" sz="3600" dirty="0">
                <a:solidFill>
                  <a:schemeClr val="bg1"/>
                </a:solidFill>
              </a:rPr>
              <a:t>Parts</a:t>
            </a:r>
            <a:endParaRPr kumimoji="1" lang="zh-CN" altLang="en-US" sz="3600" dirty="0">
              <a:solidFill>
                <a:schemeClr val="bg1"/>
              </a:solidFill>
            </a:endParaRPr>
          </a:p>
        </p:txBody>
      </p:sp>
    </p:spTree>
    <p:extLst>
      <p:ext uri="{BB962C8B-B14F-4D97-AF65-F5344CB8AC3E}">
        <p14:creationId xmlns:p14="http://schemas.microsoft.com/office/powerpoint/2010/main" val="22778557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Scale>
                                      <p:cBhvr>
                                        <p:cTn id="7"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3"/>
                                        </p:tgtEl>
                                        <p:attrNameLst>
                                          <p:attrName>ppt_x</p:attrName>
                                          <p:attrName>ppt_y</p:attrName>
                                        </p:attrNameLst>
                                      </p:cBhvr>
                                    </p:animMotion>
                                    <p:animEffect transition="in" filter="fade">
                                      <p:cBhvr>
                                        <p:cTn id="9" dur="1000"/>
                                        <p:tgtEl>
                                          <p:spTgt spid="3"/>
                                        </p:tgtEl>
                                      </p:cBhvr>
                                    </p:animEffect>
                                  </p:childTnLst>
                                </p:cTn>
                              </p:par>
                            </p:childTnLst>
                          </p:cTn>
                        </p:par>
                        <p:par>
                          <p:cTn id="10" fill="hold">
                            <p:stCondLst>
                              <p:cond delay="1000"/>
                            </p:stCondLst>
                            <p:childTnLst>
                              <p:par>
                                <p:cTn id="11" presetID="5" presetClass="entr" presetSubtype="10" fill="hold" grpId="0" nodeType="afterEffect">
                                  <p:stCondLst>
                                    <p:cond delay="0"/>
                                  </p:stCondLst>
                                  <p:childTnLst>
                                    <p:set>
                                      <p:cBhvr>
                                        <p:cTn id="12" dur="1" fill="hold">
                                          <p:stCondLst>
                                            <p:cond delay="0"/>
                                          </p:stCondLst>
                                        </p:cTn>
                                        <p:tgtEl>
                                          <p:spTgt spid="2">
                                            <p:graphicEl>
                                              <a:dgm id="{06F69FDC-6474-8341-84F6-DD909C73C616}"/>
                                            </p:graphicEl>
                                          </p:spTgt>
                                        </p:tgtEl>
                                        <p:attrNameLst>
                                          <p:attrName>style.visibility</p:attrName>
                                        </p:attrNameLst>
                                      </p:cBhvr>
                                      <p:to>
                                        <p:strVal val="visible"/>
                                      </p:to>
                                    </p:set>
                                    <p:animEffect transition="in" filter="checkerboard(across)">
                                      <p:cBhvr>
                                        <p:cTn id="13" dur="1000"/>
                                        <p:tgtEl>
                                          <p:spTgt spid="2">
                                            <p:graphicEl>
                                              <a:dgm id="{06F69FDC-6474-8341-84F6-DD909C73C616}"/>
                                            </p:graphicEl>
                                          </p:spTgt>
                                        </p:tgtEl>
                                      </p:cBhvr>
                                    </p:animEffect>
                                  </p:childTnLst>
                                </p:cTn>
                              </p:par>
                            </p:childTnLst>
                          </p:cTn>
                        </p:par>
                        <p:par>
                          <p:cTn id="14" fill="hold">
                            <p:stCondLst>
                              <p:cond delay="2000"/>
                            </p:stCondLst>
                            <p:childTnLst>
                              <p:par>
                                <p:cTn id="15" presetID="5" presetClass="entr" presetSubtype="10" fill="hold" grpId="0" nodeType="afterEffect">
                                  <p:stCondLst>
                                    <p:cond delay="0"/>
                                  </p:stCondLst>
                                  <p:childTnLst>
                                    <p:set>
                                      <p:cBhvr>
                                        <p:cTn id="16" dur="1" fill="hold">
                                          <p:stCondLst>
                                            <p:cond delay="0"/>
                                          </p:stCondLst>
                                        </p:cTn>
                                        <p:tgtEl>
                                          <p:spTgt spid="2">
                                            <p:graphicEl>
                                              <a:dgm id="{539A1B2A-350C-5D42-8AEC-7E3F936A77FA}"/>
                                            </p:graphicEl>
                                          </p:spTgt>
                                        </p:tgtEl>
                                        <p:attrNameLst>
                                          <p:attrName>style.visibility</p:attrName>
                                        </p:attrNameLst>
                                      </p:cBhvr>
                                      <p:to>
                                        <p:strVal val="visible"/>
                                      </p:to>
                                    </p:set>
                                    <p:animEffect transition="in" filter="checkerboard(across)">
                                      <p:cBhvr>
                                        <p:cTn id="17" dur="1000"/>
                                        <p:tgtEl>
                                          <p:spTgt spid="2">
                                            <p:graphicEl>
                                              <a:dgm id="{539A1B2A-350C-5D42-8AEC-7E3F936A77FA}"/>
                                            </p:graphicEl>
                                          </p:spTgt>
                                        </p:tgtEl>
                                      </p:cBhvr>
                                    </p:animEffect>
                                  </p:childTnLst>
                                </p:cTn>
                              </p:par>
                            </p:childTnLst>
                          </p:cTn>
                        </p:par>
                        <p:par>
                          <p:cTn id="18" fill="hold">
                            <p:stCondLst>
                              <p:cond delay="3000"/>
                            </p:stCondLst>
                            <p:childTnLst>
                              <p:par>
                                <p:cTn id="19" presetID="5" presetClass="entr" presetSubtype="10" fill="hold" grpId="0" nodeType="afterEffect">
                                  <p:stCondLst>
                                    <p:cond delay="0"/>
                                  </p:stCondLst>
                                  <p:childTnLst>
                                    <p:set>
                                      <p:cBhvr>
                                        <p:cTn id="20" dur="1" fill="hold">
                                          <p:stCondLst>
                                            <p:cond delay="0"/>
                                          </p:stCondLst>
                                        </p:cTn>
                                        <p:tgtEl>
                                          <p:spTgt spid="2">
                                            <p:graphicEl>
                                              <a:dgm id="{1214370D-498B-144A-911F-951020153E8C}"/>
                                            </p:graphicEl>
                                          </p:spTgt>
                                        </p:tgtEl>
                                        <p:attrNameLst>
                                          <p:attrName>style.visibility</p:attrName>
                                        </p:attrNameLst>
                                      </p:cBhvr>
                                      <p:to>
                                        <p:strVal val="visible"/>
                                      </p:to>
                                    </p:set>
                                    <p:animEffect transition="in" filter="checkerboard(across)">
                                      <p:cBhvr>
                                        <p:cTn id="21" dur="1000"/>
                                        <p:tgtEl>
                                          <p:spTgt spid="2">
                                            <p:graphicEl>
                                              <a:dgm id="{1214370D-498B-144A-911F-951020153E8C}"/>
                                            </p:graphicEl>
                                          </p:spTgt>
                                        </p:tgtEl>
                                      </p:cBhvr>
                                    </p:animEffect>
                                  </p:childTnLst>
                                </p:cTn>
                              </p:par>
                            </p:childTnLst>
                          </p:cTn>
                        </p:par>
                        <p:par>
                          <p:cTn id="22" fill="hold">
                            <p:stCondLst>
                              <p:cond delay="4000"/>
                            </p:stCondLst>
                            <p:childTnLst>
                              <p:par>
                                <p:cTn id="23" presetID="5" presetClass="entr" presetSubtype="10" fill="hold" grpId="0" nodeType="afterEffect">
                                  <p:stCondLst>
                                    <p:cond delay="0"/>
                                  </p:stCondLst>
                                  <p:childTnLst>
                                    <p:set>
                                      <p:cBhvr>
                                        <p:cTn id="24" dur="1" fill="hold">
                                          <p:stCondLst>
                                            <p:cond delay="0"/>
                                          </p:stCondLst>
                                        </p:cTn>
                                        <p:tgtEl>
                                          <p:spTgt spid="2">
                                            <p:graphicEl>
                                              <a:dgm id="{CACDEE8B-1737-FD48-89D1-F00996BEDB19}"/>
                                            </p:graphicEl>
                                          </p:spTgt>
                                        </p:tgtEl>
                                        <p:attrNameLst>
                                          <p:attrName>style.visibility</p:attrName>
                                        </p:attrNameLst>
                                      </p:cBhvr>
                                      <p:to>
                                        <p:strVal val="visible"/>
                                      </p:to>
                                    </p:set>
                                    <p:animEffect transition="in" filter="checkerboard(across)">
                                      <p:cBhvr>
                                        <p:cTn id="25" dur="1000"/>
                                        <p:tgtEl>
                                          <p:spTgt spid="2">
                                            <p:graphicEl>
                                              <a:dgm id="{CACDEE8B-1737-FD48-89D1-F00996BEDB19}"/>
                                            </p:graphicEl>
                                          </p:spTgt>
                                        </p:tgtEl>
                                      </p:cBhvr>
                                    </p:animEffect>
                                  </p:childTnLst>
                                </p:cTn>
                              </p:par>
                            </p:childTnLst>
                          </p:cTn>
                        </p:par>
                        <p:par>
                          <p:cTn id="26" fill="hold">
                            <p:stCondLst>
                              <p:cond delay="5000"/>
                            </p:stCondLst>
                            <p:childTnLst>
                              <p:par>
                                <p:cTn id="27" presetID="5" presetClass="entr" presetSubtype="10" fill="hold" grpId="0" nodeType="afterEffect">
                                  <p:stCondLst>
                                    <p:cond delay="0"/>
                                  </p:stCondLst>
                                  <p:childTnLst>
                                    <p:set>
                                      <p:cBhvr>
                                        <p:cTn id="28" dur="1" fill="hold">
                                          <p:stCondLst>
                                            <p:cond delay="0"/>
                                          </p:stCondLst>
                                        </p:cTn>
                                        <p:tgtEl>
                                          <p:spTgt spid="2">
                                            <p:graphicEl>
                                              <a:dgm id="{5E3AFC40-F68E-914D-B9D5-1113386160D9}"/>
                                            </p:graphicEl>
                                          </p:spTgt>
                                        </p:tgtEl>
                                        <p:attrNameLst>
                                          <p:attrName>style.visibility</p:attrName>
                                        </p:attrNameLst>
                                      </p:cBhvr>
                                      <p:to>
                                        <p:strVal val="visible"/>
                                      </p:to>
                                    </p:set>
                                    <p:animEffect transition="in" filter="checkerboard(across)">
                                      <p:cBhvr>
                                        <p:cTn id="29" dur="1000"/>
                                        <p:tgtEl>
                                          <p:spTgt spid="2">
                                            <p:graphicEl>
                                              <a:dgm id="{5E3AFC40-F68E-914D-B9D5-1113386160D9}"/>
                                            </p:graphicEl>
                                          </p:spTgt>
                                        </p:tgtEl>
                                      </p:cBhvr>
                                    </p:animEffect>
                                  </p:childTnLst>
                                </p:cTn>
                              </p:par>
                            </p:childTnLst>
                          </p:cTn>
                        </p:par>
                        <p:par>
                          <p:cTn id="30" fill="hold">
                            <p:stCondLst>
                              <p:cond delay="6000"/>
                            </p:stCondLst>
                            <p:childTnLst>
                              <p:par>
                                <p:cTn id="31" presetID="5" presetClass="entr" presetSubtype="10" fill="hold" grpId="0" nodeType="afterEffect">
                                  <p:stCondLst>
                                    <p:cond delay="0"/>
                                  </p:stCondLst>
                                  <p:childTnLst>
                                    <p:set>
                                      <p:cBhvr>
                                        <p:cTn id="32" dur="1" fill="hold">
                                          <p:stCondLst>
                                            <p:cond delay="0"/>
                                          </p:stCondLst>
                                        </p:cTn>
                                        <p:tgtEl>
                                          <p:spTgt spid="2">
                                            <p:graphicEl>
                                              <a:dgm id="{2A8985C8-A66A-1F42-852D-CA43A083DC32}"/>
                                            </p:graphicEl>
                                          </p:spTgt>
                                        </p:tgtEl>
                                        <p:attrNameLst>
                                          <p:attrName>style.visibility</p:attrName>
                                        </p:attrNameLst>
                                      </p:cBhvr>
                                      <p:to>
                                        <p:strVal val="visible"/>
                                      </p:to>
                                    </p:set>
                                    <p:animEffect transition="in" filter="checkerboard(across)">
                                      <p:cBhvr>
                                        <p:cTn id="33" dur="1000"/>
                                        <p:tgtEl>
                                          <p:spTgt spid="2">
                                            <p:graphicEl>
                                              <a:dgm id="{2A8985C8-A66A-1F42-852D-CA43A083DC32}"/>
                                            </p:graphicEl>
                                          </p:spTgt>
                                        </p:tgtEl>
                                      </p:cBhvr>
                                    </p:animEffect>
                                  </p:childTnLst>
                                </p:cTn>
                              </p:par>
                            </p:childTnLst>
                          </p:cTn>
                        </p:par>
                        <p:par>
                          <p:cTn id="34" fill="hold">
                            <p:stCondLst>
                              <p:cond delay="7000"/>
                            </p:stCondLst>
                            <p:childTnLst>
                              <p:par>
                                <p:cTn id="35" presetID="5" presetClass="entr" presetSubtype="10" fill="hold" grpId="0" nodeType="afterEffect">
                                  <p:stCondLst>
                                    <p:cond delay="0"/>
                                  </p:stCondLst>
                                  <p:childTnLst>
                                    <p:set>
                                      <p:cBhvr>
                                        <p:cTn id="36" dur="1" fill="hold">
                                          <p:stCondLst>
                                            <p:cond delay="0"/>
                                          </p:stCondLst>
                                        </p:cTn>
                                        <p:tgtEl>
                                          <p:spTgt spid="2">
                                            <p:graphicEl>
                                              <a:dgm id="{5AE259C1-E864-1846-A14E-763717192959}"/>
                                            </p:graphicEl>
                                          </p:spTgt>
                                        </p:tgtEl>
                                        <p:attrNameLst>
                                          <p:attrName>style.visibility</p:attrName>
                                        </p:attrNameLst>
                                      </p:cBhvr>
                                      <p:to>
                                        <p:strVal val="visible"/>
                                      </p:to>
                                    </p:set>
                                    <p:animEffect transition="in" filter="checkerboard(across)">
                                      <p:cBhvr>
                                        <p:cTn id="37" dur="1000"/>
                                        <p:tgtEl>
                                          <p:spTgt spid="2">
                                            <p:graphicEl>
                                              <a:dgm id="{5AE259C1-E864-1846-A14E-763717192959}"/>
                                            </p:graphicEl>
                                          </p:spTgt>
                                        </p:tgtEl>
                                      </p:cBhvr>
                                    </p:animEffect>
                                  </p:childTnLst>
                                </p:cTn>
                              </p:par>
                            </p:childTnLst>
                          </p:cTn>
                        </p:par>
                        <p:par>
                          <p:cTn id="38" fill="hold">
                            <p:stCondLst>
                              <p:cond delay="8000"/>
                            </p:stCondLst>
                            <p:childTnLst>
                              <p:par>
                                <p:cTn id="39" presetID="5" presetClass="entr" presetSubtype="10" fill="hold" grpId="0" nodeType="afterEffect">
                                  <p:stCondLst>
                                    <p:cond delay="0"/>
                                  </p:stCondLst>
                                  <p:childTnLst>
                                    <p:set>
                                      <p:cBhvr>
                                        <p:cTn id="40" dur="1" fill="hold">
                                          <p:stCondLst>
                                            <p:cond delay="0"/>
                                          </p:stCondLst>
                                        </p:cTn>
                                        <p:tgtEl>
                                          <p:spTgt spid="2">
                                            <p:graphicEl>
                                              <a:dgm id="{BCBE3677-4BDE-554C-8ECD-E00368ACB575}"/>
                                            </p:graphicEl>
                                          </p:spTgt>
                                        </p:tgtEl>
                                        <p:attrNameLst>
                                          <p:attrName>style.visibility</p:attrName>
                                        </p:attrNameLst>
                                      </p:cBhvr>
                                      <p:to>
                                        <p:strVal val="visible"/>
                                      </p:to>
                                    </p:set>
                                    <p:animEffect transition="in" filter="checkerboard(across)">
                                      <p:cBhvr>
                                        <p:cTn id="41" dur="1000"/>
                                        <p:tgtEl>
                                          <p:spTgt spid="2">
                                            <p:graphicEl>
                                              <a:dgm id="{BCBE3677-4BDE-554C-8ECD-E00368ACB57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P spid="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3"/>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文本框 4">
            <a:extLst>
              <a:ext uri="{FF2B5EF4-FFF2-40B4-BE49-F238E27FC236}">
                <a16:creationId xmlns:a16="http://schemas.microsoft.com/office/drawing/2014/main" id="{0AC7C808-9451-6F43-911D-DA0E70D37153}"/>
              </a:ext>
            </a:extLst>
          </p:cNvPr>
          <p:cNvSpPr txBox="1"/>
          <p:nvPr/>
        </p:nvSpPr>
        <p:spPr>
          <a:xfrm>
            <a:off x="3814763" y="400050"/>
            <a:ext cx="4071938" cy="646331"/>
          </a:xfrm>
          <a:prstGeom prst="rect">
            <a:avLst/>
          </a:prstGeom>
          <a:noFill/>
        </p:spPr>
        <p:txBody>
          <a:bodyPr wrap="square" rtlCol="0">
            <a:spAutoFit/>
          </a:bodyPr>
          <a:lstStyle/>
          <a:p>
            <a:pPr algn="ctr"/>
            <a:r>
              <a:rPr kumimoji="1" lang="en-US" altLang="zh-CN" sz="3600" dirty="0">
                <a:solidFill>
                  <a:schemeClr val="bg1"/>
                </a:solidFill>
              </a:rPr>
              <a:t>Fish</a:t>
            </a:r>
            <a:endParaRPr kumimoji="1" lang="zh-CN" altLang="en-US" sz="3600" dirty="0">
              <a:solidFill>
                <a:schemeClr val="bg1"/>
              </a:solidFill>
            </a:endParaRPr>
          </a:p>
        </p:txBody>
      </p:sp>
      <p:pic>
        <p:nvPicPr>
          <p:cNvPr id="3" name="图片 2">
            <a:extLst>
              <a:ext uri="{FF2B5EF4-FFF2-40B4-BE49-F238E27FC236}">
                <a16:creationId xmlns:a16="http://schemas.microsoft.com/office/drawing/2014/main" id="{87009E81-7EA4-944D-8705-15E9C65B8F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2566" y="1152354"/>
            <a:ext cx="6502400" cy="4876800"/>
          </a:xfrm>
          <a:prstGeom prst="rect">
            <a:avLst/>
          </a:prstGeom>
        </p:spPr>
      </p:pic>
      <p:sp>
        <p:nvSpPr>
          <p:cNvPr id="4" name="文本框 3">
            <a:extLst>
              <a:ext uri="{FF2B5EF4-FFF2-40B4-BE49-F238E27FC236}">
                <a16:creationId xmlns:a16="http://schemas.microsoft.com/office/drawing/2014/main" id="{1DCF4B1C-172E-624D-BCF8-B5BB72F91B92}"/>
              </a:ext>
            </a:extLst>
          </p:cNvPr>
          <p:cNvSpPr txBox="1"/>
          <p:nvPr/>
        </p:nvSpPr>
        <p:spPr>
          <a:xfrm>
            <a:off x="839788" y="1951672"/>
            <a:ext cx="3471863" cy="2954655"/>
          </a:xfrm>
          <a:prstGeom prst="rect">
            <a:avLst/>
          </a:prstGeom>
          <a:noFill/>
        </p:spPr>
        <p:txBody>
          <a:bodyPr wrap="square" rtlCol="0">
            <a:spAutoFit/>
          </a:bodyPr>
          <a:lstStyle/>
          <a:p>
            <a:r>
              <a:rPr kumimoji="1" lang="zh-CN" altLang="en-US" dirty="0">
                <a:solidFill>
                  <a:schemeClr val="bg1"/>
                </a:solidFill>
              </a:rPr>
              <a:t>    </a:t>
            </a:r>
            <a:r>
              <a:rPr kumimoji="1" lang="en-US" altLang="zh-CN" sz="2400" dirty="0">
                <a:solidFill>
                  <a:schemeClr val="bg1"/>
                </a:solidFill>
              </a:rPr>
              <a:t>In</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err="1">
                <a:solidFill>
                  <a:schemeClr val="bg1"/>
                </a:solidFill>
              </a:rPr>
              <a:t>Fish.py</a:t>
            </a:r>
            <a:r>
              <a:rPr kumimoji="1" lang="en-US" altLang="zh-CN" sz="2400" dirty="0">
                <a:solidFill>
                  <a:schemeClr val="bg1"/>
                </a:solidFill>
              </a:rPr>
              <a:t>,</a:t>
            </a:r>
            <a:r>
              <a:rPr kumimoji="1" lang="zh-CN" altLang="en-US" sz="2400" dirty="0">
                <a:solidFill>
                  <a:schemeClr val="bg1"/>
                </a:solidFill>
              </a:rPr>
              <a:t> </a:t>
            </a:r>
            <a:r>
              <a:rPr kumimoji="1" lang="en-US" altLang="zh-CN" sz="2400" dirty="0">
                <a:solidFill>
                  <a:schemeClr val="bg1"/>
                </a:solidFill>
              </a:rPr>
              <a:t>we</a:t>
            </a:r>
            <a:r>
              <a:rPr kumimoji="1" lang="zh-CN" altLang="en-US" sz="2400" dirty="0">
                <a:solidFill>
                  <a:schemeClr val="bg1"/>
                </a:solidFill>
              </a:rPr>
              <a:t> </a:t>
            </a:r>
            <a:r>
              <a:rPr kumimoji="1" lang="en-US" altLang="zh-CN" sz="2400" dirty="0">
                <a:solidFill>
                  <a:schemeClr val="bg1"/>
                </a:solidFill>
              </a:rPr>
              <a:t>have</a:t>
            </a:r>
            <a:r>
              <a:rPr kumimoji="1" lang="zh-CN" altLang="en-US" sz="2400" dirty="0">
                <a:solidFill>
                  <a:schemeClr val="bg1"/>
                </a:solidFill>
              </a:rPr>
              <a:t> </a:t>
            </a:r>
            <a:r>
              <a:rPr kumimoji="1" lang="en-US" altLang="zh-CN" sz="2400" dirty="0">
                <a:solidFill>
                  <a:schemeClr val="bg1"/>
                </a:solidFill>
              </a:rPr>
              <a:t>used</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err="1">
                <a:solidFill>
                  <a:schemeClr val="bg1"/>
                </a:solidFill>
              </a:rPr>
              <a:t>Boids</a:t>
            </a:r>
            <a:r>
              <a:rPr kumimoji="1" lang="zh-CN" altLang="en-US" sz="2400" dirty="0">
                <a:solidFill>
                  <a:schemeClr val="bg1"/>
                </a:solidFill>
              </a:rPr>
              <a:t> </a:t>
            </a:r>
            <a:r>
              <a:rPr kumimoji="1" lang="en-US" altLang="zh-CN" sz="2400" dirty="0">
                <a:solidFill>
                  <a:schemeClr val="bg1"/>
                </a:solidFill>
              </a:rPr>
              <a:t>Algorithm</a:t>
            </a:r>
            <a:r>
              <a:rPr kumimoji="1" lang="zh-CN" altLang="en-US" sz="2400" dirty="0">
                <a:solidFill>
                  <a:schemeClr val="bg1"/>
                </a:solidFill>
              </a:rPr>
              <a:t> </a:t>
            </a:r>
            <a:r>
              <a:rPr kumimoji="1" lang="en-US" altLang="zh-CN" sz="2400" dirty="0">
                <a:solidFill>
                  <a:schemeClr val="bg1"/>
                </a:solidFill>
              </a:rPr>
              <a:t>to</a:t>
            </a:r>
            <a:r>
              <a:rPr kumimoji="1" lang="zh-CN" altLang="en-US" sz="2400" dirty="0">
                <a:solidFill>
                  <a:schemeClr val="bg1"/>
                </a:solidFill>
              </a:rPr>
              <a:t> </a:t>
            </a:r>
            <a:r>
              <a:rPr kumimoji="1" lang="en-US" altLang="zh-CN" sz="2400" dirty="0">
                <a:solidFill>
                  <a:schemeClr val="bg1"/>
                </a:solidFill>
              </a:rPr>
              <a:t>simulate</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a:solidFill>
                  <a:schemeClr val="bg1"/>
                </a:solidFill>
              </a:rPr>
              <a:t>real</a:t>
            </a:r>
            <a:r>
              <a:rPr kumimoji="1" lang="zh-CN" altLang="en-US" sz="2400" dirty="0">
                <a:solidFill>
                  <a:schemeClr val="bg1"/>
                </a:solidFill>
              </a:rPr>
              <a:t> </a:t>
            </a:r>
            <a:r>
              <a:rPr kumimoji="1" lang="en-US" altLang="zh-CN" sz="2400" dirty="0">
                <a:solidFill>
                  <a:schemeClr val="bg1"/>
                </a:solidFill>
              </a:rPr>
              <a:t>school</a:t>
            </a:r>
            <a:r>
              <a:rPr kumimoji="1" lang="zh-CN" altLang="en-US" sz="2400" dirty="0">
                <a:solidFill>
                  <a:schemeClr val="bg1"/>
                </a:solidFill>
              </a:rPr>
              <a:t> </a:t>
            </a:r>
            <a:r>
              <a:rPr kumimoji="1" lang="en-US" altLang="zh-CN" sz="2400" dirty="0">
                <a:solidFill>
                  <a:schemeClr val="bg1"/>
                </a:solidFill>
              </a:rPr>
              <a:t>of</a:t>
            </a:r>
            <a:r>
              <a:rPr kumimoji="1" lang="zh-CN" altLang="en-US" sz="2400" dirty="0">
                <a:solidFill>
                  <a:schemeClr val="bg1"/>
                </a:solidFill>
              </a:rPr>
              <a:t> </a:t>
            </a:r>
            <a:r>
              <a:rPr kumimoji="1" lang="en-US" altLang="zh-CN" sz="2400" dirty="0">
                <a:solidFill>
                  <a:schemeClr val="bg1"/>
                </a:solidFill>
              </a:rPr>
              <a:t>fish</a:t>
            </a:r>
            <a:r>
              <a:rPr kumimoji="1" lang="zh-CN" altLang="en-US" sz="2400" dirty="0">
                <a:solidFill>
                  <a:schemeClr val="bg1"/>
                </a:solidFill>
              </a:rPr>
              <a:t> </a:t>
            </a:r>
            <a:r>
              <a:rPr kumimoji="1" lang="en-US" altLang="zh-CN" sz="2400" dirty="0">
                <a:solidFill>
                  <a:schemeClr val="bg1"/>
                </a:solidFill>
              </a:rPr>
              <a:t>swimming</a:t>
            </a:r>
            <a:r>
              <a:rPr kumimoji="1" lang="zh-CN" altLang="en-US" sz="2400" dirty="0">
                <a:solidFill>
                  <a:schemeClr val="bg1"/>
                </a:solidFill>
              </a:rPr>
              <a:t> </a:t>
            </a:r>
            <a:r>
              <a:rPr kumimoji="1" lang="en-US" altLang="zh-CN" sz="2400" dirty="0">
                <a:solidFill>
                  <a:schemeClr val="bg1"/>
                </a:solidFill>
              </a:rPr>
              <a:t>as</a:t>
            </a:r>
            <a:r>
              <a:rPr kumimoji="1" lang="zh-CN" altLang="en-US" sz="2400" dirty="0">
                <a:solidFill>
                  <a:schemeClr val="bg1"/>
                </a:solidFill>
              </a:rPr>
              <a:t> </a:t>
            </a:r>
            <a:r>
              <a:rPr kumimoji="1" lang="en-US" altLang="zh-CN" sz="2400" dirty="0">
                <a:solidFill>
                  <a:schemeClr val="bg1"/>
                </a:solidFill>
              </a:rPr>
              <a:t>possible</a:t>
            </a:r>
            <a:r>
              <a:rPr kumimoji="1" lang="zh-CN" altLang="en-US" sz="2400" dirty="0">
                <a:solidFill>
                  <a:schemeClr val="bg1"/>
                </a:solidFill>
              </a:rPr>
              <a:t> </a:t>
            </a:r>
            <a:r>
              <a:rPr kumimoji="1" lang="en-US" altLang="zh-CN" sz="2400" dirty="0">
                <a:solidFill>
                  <a:schemeClr val="bg1"/>
                </a:solidFill>
              </a:rPr>
              <a:t>as</a:t>
            </a:r>
            <a:r>
              <a:rPr kumimoji="1" lang="zh-CN" altLang="en-US" sz="2400" dirty="0">
                <a:solidFill>
                  <a:schemeClr val="bg1"/>
                </a:solidFill>
              </a:rPr>
              <a:t> </a:t>
            </a:r>
            <a:r>
              <a:rPr kumimoji="1" lang="en-US" altLang="zh-CN" sz="2400" dirty="0">
                <a:solidFill>
                  <a:schemeClr val="bg1"/>
                </a:solidFill>
              </a:rPr>
              <a:t>restoring</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a:solidFill>
                  <a:schemeClr val="bg1"/>
                </a:solidFill>
              </a:rPr>
              <a:t>real</a:t>
            </a:r>
            <a:r>
              <a:rPr kumimoji="1" lang="zh-CN" altLang="en-US" sz="2400" dirty="0">
                <a:solidFill>
                  <a:schemeClr val="bg1"/>
                </a:solidFill>
              </a:rPr>
              <a:t> </a:t>
            </a:r>
            <a:r>
              <a:rPr kumimoji="1" lang="en-US" altLang="zh-CN" sz="2400" dirty="0">
                <a:solidFill>
                  <a:schemeClr val="bg1"/>
                </a:solidFill>
              </a:rPr>
              <a:t>underwater</a:t>
            </a:r>
            <a:r>
              <a:rPr kumimoji="1" lang="zh-CN" altLang="en-US" sz="2400" dirty="0">
                <a:solidFill>
                  <a:schemeClr val="bg1"/>
                </a:solidFill>
              </a:rPr>
              <a:t> </a:t>
            </a:r>
            <a:r>
              <a:rPr kumimoji="1" lang="en-US" altLang="zh-CN" sz="2400" dirty="0">
                <a:solidFill>
                  <a:schemeClr val="bg1"/>
                </a:solidFill>
              </a:rPr>
              <a:t>world.</a:t>
            </a:r>
          </a:p>
          <a:p>
            <a:r>
              <a:rPr kumimoji="1" lang="zh-CN" altLang="en-US" dirty="0">
                <a:solidFill>
                  <a:schemeClr val="bg1"/>
                </a:solidFill>
              </a:rPr>
              <a:t>   </a:t>
            </a:r>
          </a:p>
        </p:txBody>
      </p:sp>
    </p:spTree>
    <p:extLst>
      <p:ext uri="{BB962C8B-B14F-4D97-AF65-F5344CB8AC3E}">
        <p14:creationId xmlns:p14="http://schemas.microsoft.com/office/powerpoint/2010/main" val="3958749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nodeType="clickEffect">
                                  <p:stCondLst>
                                    <p:cond delay="0"/>
                                  </p:stCondLst>
                                  <p:childTnLst>
                                    <p:animMotion origin="layout" path="M 3.33333E-6 -1.11111E-6 L 0.0483 0.04005 C 0.05859 0.04908 0.07356 0.05394 0.08958 0.05394 C 0.10768 0.05394 0.12213 0.04908 0.13216 0.04005 L 0.18099 -1.11111E-6 " pathEditMode="relative" rAng="0" ptsTypes="AAAAA">
                                      <p:cBhvr>
                                        <p:cTn id="6" dur="2000" fill="hold"/>
                                        <p:tgtEl>
                                          <p:spTgt spid="3"/>
                                        </p:tgtEl>
                                        <p:attrNameLst>
                                          <p:attrName>ppt_x</p:attrName>
                                          <p:attrName>ppt_y</p:attrName>
                                        </p:attrNameLst>
                                      </p:cBhvr>
                                      <p:rCtr x="9049" y="2685"/>
                                    </p:animMotion>
                                  </p:childTnLst>
                                </p:cTn>
                              </p:par>
                            </p:childTnLst>
                          </p:cTn>
                        </p:par>
                        <p:par>
                          <p:cTn id="7" fill="hold">
                            <p:stCondLst>
                              <p:cond delay="2000"/>
                            </p:stCondLst>
                            <p:childTnLst>
                              <p:par>
                                <p:cTn id="8" presetID="18" presetClass="entr" presetSubtype="12" fill="hold" grpId="0" nodeType="afterEffect">
                                  <p:stCondLst>
                                    <p:cond delay="500"/>
                                  </p:stCondLst>
                                  <p:childTnLst>
                                    <p:set>
                                      <p:cBhvr>
                                        <p:cTn id="9" dur="1" fill="hold">
                                          <p:stCondLst>
                                            <p:cond delay="0"/>
                                          </p:stCondLst>
                                        </p:cTn>
                                        <p:tgtEl>
                                          <p:spTgt spid="4"/>
                                        </p:tgtEl>
                                        <p:attrNameLst>
                                          <p:attrName>style.visibility</p:attrName>
                                        </p:attrNameLst>
                                      </p:cBhvr>
                                      <p:to>
                                        <p:strVal val="visible"/>
                                      </p:to>
                                    </p:set>
                                    <p:animEffect transition="in" filter="strips(downLeft)">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hlinkClick r:id="rId2" action="ppaction://hlinksldjump"/>
            <a:extLst>
              <a:ext uri="{FF2B5EF4-FFF2-40B4-BE49-F238E27FC236}">
                <a16:creationId xmlns:a16="http://schemas.microsoft.com/office/drawing/2014/main" id="{58F21EAF-7C29-4CAE-9EF7-F57C28E16D4A}"/>
              </a:ext>
            </a:extLst>
          </p:cNvPr>
          <p:cNvPicPr>
            <a:picLocks noChangeAspect="1"/>
          </p:cNvPicPr>
          <p:nvPr/>
        </p:nvPicPr>
        <p:blipFill>
          <a:blip r:embed="rId3"/>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 name="文本框 1">
            <a:extLst>
              <a:ext uri="{FF2B5EF4-FFF2-40B4-BE49-F238E27FC236}">
                <a16:creationId xmlns:a16="http://schemas.microsoft.com/office/drawing/2014/main" id="{3C57AA46-D744-3842-AEDB-E3F9DBDE4B1D}"/>
              </a:ext>
            </a:extLst>
          </p:cNvPr>
          <p:cNvSpPr txBox="1"/>
          <p:nvPr/>
        </p:nvSpPr>
        <p:spPr>
          <a:xfrm>
            <a:off x="3814763" y="400050"/>
            <a:ext cx="4071938" cy="646331"/>
          </a:xfrm>
          <a:prstGeom prst="rect">
            <a:avLst/>
          </a:prstGeom>
          <a:noFill/>
        </p:spPr>
        <p:txBody>
          <a:bodyPr wrap="square" rtlCol="0">
            <a:spAutoFit/>
          </a:bodyPr>
          <a:lstStyle/>
          <a:p>
            <a:pPr algn="ctr"/>
            <a:r>
              <a:rPr kumimoji="1" lang="en-US" altLang="zh-CN" sz="3600" dirty="0">
                <a:solidFill>
                  <a:schemeClr val="bg1"/>
                </a:solidFill>
              </a:rPr>
              <a:t>Fish</a:t>
            </a:r>
            <a:endParaRPr kumimoji="1" lang="zh-CN" altLang="en-US" sz="3600" dirty="0">
              <a:solidFill>
                <a:schemeClr val="bg1"/>
              </a:solidFill>
            </a:endParaRPr>
          </a:p>
        </p:txBody>
      </p:sp>
      <p:pic>
        <p:nvPicPr>
          <p:cNvPr id="4" name="图片 3">
            <a:extLst>
              <a:ext uri="{FF2B5EF4-FFF2-40B4-BE49-F238E27FC236}">
                <a16:creationId xmlns:a16="http://schemas.microsoft.com/office/drawing/2014/main" id="{AB430B64-E7D5-3748-B802-07AA91AA15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456" y="1626787"/>
            <a:ext cx="2836029" cy="1890686"/>
          </a:xfrm>
          <a:prstGeom prst="rect">
            <a:avLst/>
          </a:prstGeom>
        </p:spPr>
      </p:pic>
      <p:pic>
        <p:nvPicPr>
          <p:cNvPr id="7" name="图片 6">
            <a:extLst>
              <a:ext uri="{FF2B5EF4-FFF2-40B4-BE49-F238E27FC236}">
                <a16:creationId xmlns:a16="http://schemas.microsoft.com/office/drawing/2014/main" id="{FEAFEF44-6BBC-1A4D-9604-724B643495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67238" y="1626786"/>
            <a:ext cx="2836030" cy="1890687"/>
          </a:xfrm>
          <a:prstGeom prst="rect">
            <a:avLst/>
          </a:prstGeom>
        </p:spPr>
      </p:pic>
      <p:pic>
        <p:nvPicPr>
          <p:cNvPr id="11" name="图片 10">
            <a:extLst>
              <a:ext uri="{FF2B5EF4-FFF2-40B4-BE49-F238E27FC236}">
                <a16:creationId xmlns:a16="http://schemas.microsoft.com/office/drawing/2014/main" id="{79C15122-0741-4D4B-A284-8ACE77CD35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13021" y="1626786"/>
            <a:ext cx="2836028" cy="1890685"/>
          </a:xfrm>
          <a:prstGeom prst="rect">
            <a:avLst/>
          </a:prstGeom>
        </p:spPr>
      </p:pic>
      <p:sp>
        <p:nvSpPr>
          <p:cNvPr id="12" name="文本框 11">
            <a:extLst>
              <a:ext uri="{FF2B5EF4-FFF2-40B4-BE49-F238E27FC236}">
                <a16:creationId xmlns:a16="http://schemas.microsoft.com/office/drawing/2014/main" id="{E49377B4-E812-7A45-A293-8C86DE926DFD}"/>
              </a:ext>
            </a:extLst>
          </p:cNvPr>
          <p:cNvSpPr txBox="1"/>
          <p:nvPr/>
        </p:nvSpPr>
        <p:spPr>
          <a:xfrm>
            <a:off x="672465" y="3971940"/>
            <a:ext cx="2460625" cy="369332"/>
          </a:xfrm>
          <a:prstGeom prst="rect">
            <a:avLst/>
          </a:prstGeom>
          <a:noFill/>
        </p:spPr>
        <p:txBody>
          <a:bodyPr wrap="square" rtlCol="0">
            <a:spAutoFit/>
          </a:bodyPr>
          <a:lstStyle/>
          <a:p>
            <a:pPr algn="ctr"/>
            <a:r>
              <a:rPr kumimoji="1" lang="en-US" altLang="zh-CN" dirty="0">
                <a:solidFill>
                  <a:schemeClr val="bg1"/>
                </a:solidFill>
              </a:rPr>
              <a:t>Alignment</a:t>
            </a:r>
            <a:endParaRPr kumimoji="1" lang="zh-CN" altLang="en-US" dirty="0">
              <a:solidFill>
                <a:schemeClr val="bg1"/>
              </a:solidFill>
            </a:endParaRPr>
          </a:p>
        </p:txBody>
      </p:sp>
      <p:sp>
        <p:nvSpPr>
          <p:cNvPr id="13" name="文本框 12">
            <a:extLst>
              <a:ext uri="{FF2B5EF4-FFF2-40B4-BE49-F238E27FC236}">
                <a16:creationId xmlns:a16="http://schemas.microsoft.com/office/drawing/2014/main" id="{0E320647-310D-ED49-81E2-F91050981C3C}"/>
              </a:ext>
            </a:extLst>
          </p:cNvPr>
          <p:cNvSpPr txBox="1"/>
          <p:nvPr/>
        </p:nvSpPr>
        <p:spPr>
          <a:xfrm>
            <a:off x="4655344" y="3971940"/>
            <a:ext cx="2659818" cy="369332"/>
          </a:xfrm>
          <a:prstGeom prst="rect">
            <a:avLst/>
          </a:prstGeom>
          <a:noFill/>
        </p:spPr>
        <p:txBody>
          <a:bodyPr wrap="square" rtlCol="0">
            <a:spAutoFit/>
          </a:bodyPr>
          <a:lstStyle/>
          <a:p>
            <a:pPr algn="ctr"/>
            <a:r>
              <a:rPr kumimoji="1" lang="en-US" altLang="zh-CN" dirty="0">
                <a:solidFill>
                  <a:schemeClr val="bg1"/>
                </a:solidFill>
              </a:rPr>
              <a:t>Cohesion</a:t>
            </a:r>
            <a:endParaRPr kumimoji="1" lang="zh-CN" altLang="en-US" dirty="0">
              <a:solidFill>
                <a:schemeClr val="bg1"/>
              </a:solidFill>
            </a:endParaRPr>
          </a:p>
        </p:txBody>
      </p:sp>
      <p:sp>
        <p:nvSpPr>
          <p:cNvPr id="14" name="文本框 13">
            <a:extLst>
              <a:ext uri="{FF2B5EF4-FFF2-40B4-BE49-F238E27FC236}">
                <a16:creationId xmlns:a16="http://schemas.microsoft.com/office/drawing/2014/main" id="{3C6A52FD-B9CB-C04E-B77A-B9C37B27446C}"/>
              </a:ext>
            </a:extLst>
          </p:cNvPr>
          <p:cNvSpPr txBox="1"/>
          <p:nvPr/>
        </p:nvSpPr>
        <p:spPr>
          <a:xfrm>
            <a:off x="9030910" y="3971940"/>
            <a:ext cx="2000250" cy="369332"/>
          </a:xfrm>
          <a:prstGeom prst="rect">
            <a:avLst/>
          </a:prstGeom>
          <a:noFill/>
        </p:spPr>
        <p:txBody>
          <a:bodyPr wrap="square" rtlCol="0">
            <a:spAutoFit/>
          </a:bodyPr>
          <a:lstStyle/>
          <a:p>
            <a:pPr algn="ctr"/>
            <a:r>
              <a:rPr kumimoji="1" lang="en-US" altLang="zh-CN" dirty="0">
                <a:solidFill>
                  <a:schemeClr val="bg1"/>
                </a:solidFill>
              </a:rPr>
              <a:t>Separation</a:t>
            </a:r>
            <a:endParaRPr kumimoji="1" lang="zh-CN" altLang="en-US" dirty="0">
              <a:solidFill>
                <a:schemeClr val="bg1"/>
              </a:solidFill>
            </a:endParaRPr>
          </a:p>
        </p:txBody>
      </p:sp>
    </p:spTree>
    <p:extLst>
      <p:ext uri="{BB962C8B-B14F-4D97-AF65-F5344CB8AC3E}">
        <p14:creationId xmlns:p14="http://schemas.microsoft.com/office/powerpoint/2010/main" val="3425852446"/>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Effect transition="in" filter="fade">
                                      <p:cBhvr>
                                        <p:cTn id="9" dur="1000"/>
                                        <p:tgtEl>
                                          <p:spTgt spid="4"/>
                                        </p:tgtEl>
                                      </p:cBhvr>
                                    </p:animEffect>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1000" fill="hold"/>
                                        <p:tgtEl>
                                          <p:spTgt spid="7"/>
                                        </p:tgtEl>
                                        <p:attrNameLst>
                                          <p:attrName>ppt_w</p:attrName>
                                        </p:attrNameLst>
                                      </p:cBhvr>
                                      <p:tavLst>
                                        <p:tav tm="0">
                                          <p:val>
                                            <p:fltVal val="0"/>
                                          </p:val>
                                        </p:tav>
                                        <p:tav tm="100000">
                                          <p:val>
                                            <p:strVal val="#ppt_w"/>
                                          </p:val>
                                        </p:tav>
                                      </p:tavLst>
                                    </p:anim>
                                    <p:anim calcmode="lin" valueType="num">
                                      <p:cBhvr>
                                        <p:cTn id="14" dur="1000" fill="hold"/>
                                        <p:tgtEl>
                                          <p:spTgt spid="7"/>
                                        </p:tgtEl>
                                        <p:attrNameLst>
                                          <p:attrName>ppt_h</p:attrName>
                                        </p:attrNameLst>
                                      </p:cBhvr>
                                      <p:tavLst>
                                        <p:tav tm="0">
                                          <p:val>
                                            <p:fltVal val="0"/>
                                          </p:val>
                                        </p:tav>
                                        <p:tav tm="100000">
                                          <p:val>
                                            <p:strVal val="#ppt_h"/>
                                          </p:val>
                                        </p:tav>
                                      </p:tavLst>
                                    </p:anim>
                                    <p:animEffect transition="in" filter="fade">
                                      <p:cBhvr>
                                        <p:cTn id="15" dur="1000"/>
                                        <p:tgtEl>
                                          <p:spTgt spid="7"/>
                                        </p:tgtEl>
                                      </p:cBhvr>
                                    </p:animEffect>
                                  </p:childTnLst>
                                </p:cTn>
                              </p:par>
                            </p:childTnLst>
                          </p:cTn>
                        </p:par>
                        <p:par>
                          <p:cTn id="16" fill="hold">
                            <p:stCondLst>
                              <p:cond delay="2000"/>
                            </p:stCondLst>
                            <p:childTnLst>
                              <p:par>
                                <p:cTn id="17" presetID="53" presetClass="entr" presetSubtype="16"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p:cTn id="19" dur="1000" fill="hold"/>
                                        <p:tgtEl>
                                          <p:spTgt spid="11"/>
                                        </p:tgtEl>
                                        <p:attrNameLst>
                                          <p:attrName>ppt_w</p:attrName>
                                        </p:attrNameLst>
                                      </p:cBhvr>
                                      <p:tavLst>
                                        <p:tav tm="0">
                                          <p:val>
                                            <p:fltVal val="0"/>
                                          </p:val>
                                        </p:tav>
                                        <p:tav tm="100000">
                                          <p:val>
                                            <p:strVal val="#ppt_w"/>
                                          </p:val>
                                        </p:tav>
                                      </p:tavLst>
                                    </p:anim>
                                    <p:anim calcmode="lin" valueType="num">
                                      <p:cBhvr>
                                        <p:cTn id="20" dur="1000" fill="hold"/>
                                        <p:tgtEl>
                                          <p:spTgt spid="11"/>
                                        </p:tgtEl>
                                        <p:attrNameLst>
                                          <p:attrName>ppt_h</p:attrName>
                                        </p:attrNameLst>
                                      </p:cBhvr>
                                      <p:tavLst>
                                        <p:tav tm="0">
                                          <p:val>
                                            <p:fltVal val="0"/>
                                          </p:val>
                                        </p:tav>
                                        <p:tav tm="100000">
                                          <p:val>
                                            <p:strVal val="#ppt_h"/>
                                          </p:val>
                                        </p:tav>
                                      </p:tavLst>
                                    </p:anim>
                                    <p:animEffect transition="in" filter="fade">
                                      <p:cBhvr>
                                        <p:cTn id="21" dur="10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38" presetClass="entr" presetSubtype="0" accel="50000" fill="hold" grpId="0" nodeType="clickEffect">
                                  <p:stCondLst>
                                    <p:cond delay="0"/>
                                  </p:stCondLst>
                                  <p:iterate type="lt">
                                    <p:tmPct val="50000"/>
                                  </p:iterate>
                                  <p:childTnLst>
                                    <p:set>
                                      <p:cBhvr>
                                        <p:cTn id="25" dur="1" fill="hold">
                                          <p:stCondLst>
                                            <p:cond delay="0"/>
                                          </p:stCondLst>
                                        </p:cTn>
                                        <p:tgtEl>
                                          <p:spTgt spid="12"/>
                                        </p:tgtEl>
                                        <p:attrNameLst>
                                          <p:attrName>style.visibility</p:attrName>
                                        </p:attrNameLst>
                                      </p:cBhvr>
                                      <p:to>
                                        <p:strVal val="visible"/>
                                      </p:to>
                                    </p:set>
                                    <p:set>
                                      <p:cBhvr>
                                        <p:cTn id="26" dur="227" fill="hold">
                                          <p:stCondLst>
                                            <p:cond delay="0"/>
                                          </p:stCondLst>
                                        </p:cTn>
                                        <p:tgtEl>
                                          <p:spTgt spid="12"/>
                                        </p:tgtEl>
                                        <p:attrNameLst>
                                          <p:attrName>style.rotation</p:attrName>
                                        </p:attrNameLst>
                                      </p:cBhvr>
                                      <p:to>
                                        <p:strVal val="-45.0"/>
                                      </p:to>
                                    </p:set>
                                    <p:anim calcmode="lin" valueType="num">
                                      <p:cBhvr>
                                        <p:cTn id="27" dur="227" fill="hold">
                                          <p:stCondLst>
                                            <p:cond delay="227"/>
                                          </p:stCondLst>
                                        </p:cTn>
                                        <p:tgtEl>
                                          <p:spTgt spid="12"/>
                                        </p:tgtEl>
                                        <p:attrNameLst>
                                          <p:attrName>style.rotation</p:attrName>
                                        </p:attrNameLst>
                                      </p:cBhvr>
                                      <p:tavLst>
                                        <p:tav tm="0">
                                          <p:val>
                                            <p:fltVal val="-45"/>
                                          </p:val>
                                        </p:tav>
                                        <p:tav tm="69900">
                                          <p:val>
                                            <p:fltVal val="45"/>
                                          </p:val>
                                        </p:tav>
                                        <p:tav tm="100000">
                                          <p:val>
                                            <p:fltVal val="0"/>
                                          </p:val>
                                        </p:tav>
                                      </p:tavLst>
                                    </p:anim>
                                    <p:anim calcmode="lin" valueType="num">
                                      <p:cBhvr>
                                        <p:cTn id="28" dur="227" fill="hold">
                                          <p:stCondLst>
                                            <p:cond delay="0"/>
                                          </p:stCondLst>
                                        </p:cTn>
                                        <p:tgtEl>
                                          <p:spTgt spid="12"/>
                                        </p:tgtEl>
                                        <p:attrNameLst>
                                          <p:attrName>ppt_y</p:attrName>
                                        </p:attrNameLst>
                                      </p:cBhvr>
                                      <p:tavLst>
                                        <p:tav tm="0">
                                          <p:val>
                                            <p:strVal val="#ppt_y-1"/>
                                          </p:val>
                                        </p:tav>
                                        <p:tav tm="100000">
                                          <p:val>
                                            <p:strVal val="#ppt_y-(0.354*#ppt_w-0.172*#ppt_h)"/>
                                          </p:val>
                                        </p:tav>
                                      </p:tavLst>
                                    </p:anim>
                                    <p:anim calcmode="lin" valueType="num">
                                      <p:cBhvr>
                                        <p:cTn id="29" dur="78" decel="50000" autoRev="1" fill="hold">
                                          <p:stCondLst>
                                            <p:cond delay="227"/>
                                          </p:stCondLst>
                                        </p:cTn>
                                        <p:tgtEl>
                                          <p:spTgt spid="12"/>
                                        </p:tgtEl>
                                        <p:attrNameLst>
                                          <p:attrName>ppt_y</p:attrName>
                                        </p:attrNameLst>
                                      </p:cBhvr>
                                      <p:tavLst>
                                        <p:tav tm="0">
                                          <p:val>
                                            <p:strVal val="#ppt_y-(0.354*#ppt_w-0.172*#ppt_h)"/>
                                          </p:val>
                                        </p:tav>
                                        <p:tav tm="100000">
                                          <p:val>
                                            <p:strVal val="#ppt_y-(0.354*#ppt_w-0.172*#ppt_h)-#ppt_h/2"/>
                                          </p:val>
                                        </p:tav>
                                      </p:tavLst>
                                    </p:anim>
                                    <p:anim calcmode="lin" valueType="num">
                                      <p:cBhvr>
                                        <p:cTn id="30" dur="68" fill="hold">
                                          <p:stCondLst>
                                            <p:cond delay="432"/>
                                          </p:stCondLst>
                                        </p:cTn>
                                        <p:tgtEl>
                                          <p:spTgt spid="12"/>
                                        </p:tgtEl>
                                        <p:attrNameLst>
                                          <p:attrName>ppt_y</p:attrName>
                                        </p:attrNameLst>
                                      </p:cBhvr>
                                      <p:tavLst>
                                        <p:tav tm="0">
                                          <p:val>
                                            <p:strVal val="#ppt_y-(0.354*#ppt_w-0.172*#ppt_h)"/>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38" presetClass="entr" presetSubtype="0" accel="50000" fill="hold" grpId="0" nodeType="clickEffect">
                                  <p:stCondLst>
                                    <p:cond delay="0"/>
                                  </p:stCondLst>
                                  <p:iterate type="lt">
                                    <p:tmPct val="50000"/>
                                  </p:iterate>
                                  <p:childTnLst>
                                    <p:set>
                                      <p:cBhvr>
                                        <p:cTn id="34" dur="1" fill="hold">
                                          <p:stCondLst>
                                            <p:cond delay="0"/>
                                          </p:stCondLst>
                                        </p:cTn>
                                        <p:tgtEl>
                                          <p:spTgt spid="13"/>
                                        </p:tgtEl>
                                        <p:attrNameLst>
                                          <p:attrName>style.visibility</p:attrName>
                                        </p:attrNameLst>
                                      </p:cBhvr>
                                      <p:to>
                                        <p:strVal val="visible"/>
                                      </p:to>
                                    </p:set>
                                    <p:set>
                                      <p:cBhvr>
                                        <p:cTn id="35" dur="227" fill="hold">
                                          <p:stCondLst>
                                            <p:cond delay="0"/>
                                          </p:stCondLst>
                                        </p:cTn>
                                        <p:tgtEl>
                                          <p:spTgt spid="13"/>
                                        </p:tgtEl>
                                        <p:attrNameLst>
                                          <p:attrName>style.rotation</p:attrName>
                                        </p:attrNameLst>
                                      </p:cBhvr>
                                      <p:to>
                                        <p:strVal val="-45.0"/>
                                      </p:to>
                                    </p:set>
                                    <p:anim calcmode="lin" valueType="num">
                                      <p:cBhvr>
                                        <p:cTn id="36" dur="227" fill="hold">
                                          <p:stCondLst>
                                            <p:cond delay="227"/>
                                          </p:stCondLst>
                                        </p:cTn>
                                        <p:tgtEl>
                                          <p:spTgt spid="13"/>
                                        </p:tgtEl>
                                        <p:attrNameLst>
                                          <p:attrName>style.rotation</p:attrName>
                                        </p:attrNameLst>
                                      </p:cBhvr>
                                      <p:tavLst>
                                        <p:tav tm="0">
                                          <p:val>
                                            <p:fltVal val="-45"/>
                                          </p:val>
                                        </p:tav>
                                        <p:tav tm="69900">
                                          <p:val>
                                            <p:fltVal val="45"/>
                                          </p:val>
                                        </p:tav>
                                        <p:tav tm="100000">
                                          <p:val>
                                            <p:fltVal val="0"/>
                                          </p:val>
                                        </p:tav>
                                      </p:tavLst>
                                    </p:anim>
                                    <p:anim calcmode="lin" valueType="num">
                                      <p:cBhvr>
                                        <p:cTn id="37" dur="227" fill="hold">
                                          <p:stCondLst>
                                            <p:cond delay="0"/>
                                          </p:stCondLst>
                                        </p:cTn>
                                        <p:tgtEl>
                                          <p:spTgt spid="13"/>
                                        </p:tgtEl>
                                        <p:attrNameLst>
                                          <p:attrName>ppt_y</p:attrName>
                                        </p:attrNameLst>
                                      </p:cBhvr>
                                      <p:tavLst>
                                        <p:tav tm="0">
                                          <p:val>
                                            <p:strVal val="#ppt_y-1"/>
                                          </p:val>
                                        </p:tav>
                                        <p:tav tm="100000">
                                          <p:val>
                                            <p:strVal val="#ppt_y-(0.354*#ppt_w-0.172*#ppt_h)"/>
                                          </p:val>
                                        </p:tav>
                                      </p:tavLst>
                                    </p:anim>
                                    <p:anim calcmode="lin" valueType="num">
                                      <p:cBhvr>
                                        <p:cTn id="38" dur="78" decel="50000" autoRev="1" fill="hold">
                                          <p:stCondLst>
                                            <p:cond delay="227"/>
                                          </p:stCondLst>
                                        </p:cTn>
                                        <p:tgtEl>
                                          <p:spTgt spid="13"/>
                                        </p:tgtEl>
                                        <p:attrNameLst>
                                          <p:attrName>ppt_y</p:attrName>
                                        </p:attrNameLst>
                                      </p:cBhvr>
                                      <p:tavLst>
                                        <p:tav tm="0">
                                          <p:val>
                                            <p:strVal val="#ppt_y-(0.354*#ppt_w-0.172*#ppt_h)"/>
                                          </p:val>
                                        </p:tav>
                                        <p:tav tm="100000">
                                          <p:val>
                                            <p:strVal val="#ppt_y-(0.354*#ppt_w-0.172*#ppt_h)-#ppt_h/2"/>
                                          </p:val>
                                        </p:tav>
                                      </p:tavLst>
                                    </p:anim>
                                    <p:anim calcmode="lin" valueType="num">
                                      <p:cBhvr>
                                        <p:cTn id="39" dur="68" fill="hold">
                                          <p:stCondLst>
                                            <p:cond delay="432"/>
                                          </p:stCondLst>
                                        </p:cTn>
                                        <p:tgtEl>
                                          <p:spTgt spid="13"/>
                                        </p:tgtEl>
                                        <p:attrNameLst>
                                          <p:attrName>ppt_y</p:attrName>
                                        </p:attrNameLst>
                                      </p:cBhvr>
                                      <p:tavLst>
                                        <p:tav tm="0">
                                          <p:val>
                                            <p:strVal val="#ppt_y-(0.354*#ppt_w-0.172*#ppt_h)"/>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38" presetClass="entr" presetSubtype="0" accel="50000" fill="hold" grpId="0" nodeType="clickEffect">
                                  <p:stCondLst>
                                    <p:cond delay="0"/>
                                  </p:stCondLst>
                                  <p:iterate type="lt">
                                    <p:tmPct val="50000"/>
                                  </p:iterate>
                                  <p:childTnLst>
                                    <p:set>
                                      <p:cBhvr>
                                        <p:cTn id="43" dur="1" fill="hold">
                                          <p:stCondLst>
                                            <p:cond delay="0"/>
                                          </p:stCondLst>
                                        </p:cTn>
                                        <p:tgtEl>
                                          <p:spTgt spid="14"/>
                                        </p:tgtEl>
                                        <p:attrNameLst>
                                          <p:attrName>style.visibility</p:attrName>
                                        </p:attrNameLst>
                                      </p:cBhvr>
                                      <p:to>
                                        <p:strVal val="visible"/>
                                      </p:to>
                                    </p:set>
                                    <p:set>
                                      <p:cBhvr>
                                        <p:cTn id="44" dur="227" fill="hold">
                                          <p:stCondLst>
                                            <p:cond delay="0"/>
                                          </p:stCondLst>
                                        </p:cTn>
                                        <p:tgtEl>
                                          <p:spTgt spid="14"/>
                                        </p:tgtEl>
                                        <p:attrNameLst>
                                          <p:attrName>style.rotation</p:attrName>
                                        </p:attrNameLst>
                                      </p:cBhvr>
                                      <p:to>
                                        <p:strVal val="-45.0"/>
                                      </p:to>
                                    </p:set>
                                    <p:anim calcmode="lin" valueType="num">
                                      <p:cBhvr>
                                        <p:cTn id="45" dur="227" fill="hold">
                                          <p:stCondLst>
                                            <p:cond delay="227"/>
                                          </p:stCondLst>
                                        </p:cTn>
                                        <p:tgtEl>
                                          <p:spTgt spid="14"/>
                                        </p:tgtEl>
                                        <p:attrNameLst>
                                          <p:attrName>style.rotation</p:attrName>
                                        </p:attrNameLst>
                                      </p:cBhvr>
                                      <p:tavLst>
                                        <p:tav tm="0">
                                          <p:val>
                                            <p:fltVal val="-45"/>
                                          </p:val>
                                        </p:tav>
                                        <p:tav tm="69900">
                                          <p:val>
                                            <p:fltVal val="45"/>
                                          </p:val>
                                        </p:tav>
                                        <p:tav tm="100000">
                                          <p:val>
                                            <p:fltVal val="0"/>
                                          </p:val>
                                        </p:tav>
                                      </p:tavLst>
                                    </p:anim>
                                    <p:anim calcmode="lin" valueType="num">
                                      <p:cBhvr>
                                        <p:cTn id="46" dur="227" fill="hold">
                                          <p:stCondLst>
                                            <p:cond delay="0"/>
                                          </p:stCondLst>
                                        </p:cTn>
                                        <p:tgtEl>
                                          <p:spTgt spid="14"/>
                                        </p:tgtEl>
                                        <p:attrNameLst>
                                          <p:attrName>ppt_y</p:attrName>
                                        </p:attrNameLst>
                                      </p:cBhvr>
                                      <p:tavLst>
                                        <p:tav tm="0">
                                          <p:val>
                                            <p:strVal val="#ppt_y-1"/>
                                          </p:val>
                                        </p:tav>
                                        <p:tav tm="100000">
                                          <p:val>
                                            <p:strVal val="#ppt_y-(0.354*#ppt_w-0.172*#ppt_h)"/>
                                          </p:val>
                                        </p:tav>
                                      </p:tavLst>
                                    </p:anim>
                                    <p:anim calcmode="lin" valueType="num">
                                      <p:cBhvr>
                                        <p:cTn id="47" dur="78" decel="50000" autoRev="1" fill="hold">
                                          <p:stCondLst>
                                            <p:cond delay="227"/>
                                          </p:stCondLst>
                                        </p:cTn>
                                        <p:tgtEl>
                                          <p:spTgt spid="14"/>
                                        </p:tgtEl>
                                        <p:attrNameLst>
                                          <p:attrName>ppt_y</p:attrName>
                                        </p:attrNameLst>
                                      </p:cBhvr>
                                      <p:tavLst>
                                        <p:tav tm="0">
                                          <p:val>
                                            <p:strVal val="#ppt_y-(0.354*#ppt_w-0.172*#ppt_h)"/>
                                          </p:val>
                                        </p:tav>
                                        <p:tav tm="100000">
                                          <p:val>
                                            <p:strVal val="#ppt_y-(0.354*#ppt_w-0.172*#ppt_h)-#ppt_h/2"/>
                                          </p:val>
                                        </p:tav>
                                      </p:tavLst>
                                    </p:anim>
                                    <p:anim calcmode="lin" valueType="num">
                                      <p:cBhvr>
                                        <p:cTn id="48" dur="68" fill="hold">
                                          <p:stCondLst>
                                            <p:cond delay="432"/>
                                          </p:stCondLst>
                                        </p:cTn>
                                        <p:tgtEl>
                                          <p:spTgt spid="14"/>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 name="文本框 1">
            <a:extLst>
              <a:ext uri="{FF2B5EF4-FFF2-40B4-BE49-F238E27FC236}">
                <a16:creationId xmlns:a16="http://schemas.microsoft.com/office/drawing/2014/main" id="{1FC392BC-41D9-4A45-9BEE-03E02D0A6993}"/>
              </a:ext>
            </a:extLst>
          </p:cNvPr>
          <p:cNvSpPr txBox="1"/>
          <p:nvPr/>
        </p:nvSpPr>
        <p:spPr>
          <a:xfrm>
            <a:off x="2981325" y="457200"/>
            <a:ext cx="6229350" cy="707886"/>
          </a:xfrm>
          <a:prstGeom prst="rect">
            <a:avLst/>
          </a:prstGeom>
          <a:noFill/>
        </p:spPr>
        <p:txBody>
          <a:bodyPr wrap="square" rtlCol="0">
            <a:spAutoFit/>
          </a:bodyPr>
          <a:lstStyle/>
          <a:p>
            <a:pPr algn="ctr"/>
            <a:r>
              <a:rPr kumimoji="1" lang="en-US" altLang="zh-CN" sz="4000" dirty="0">
                <a:solidFill>
                  <a:schemeClr val="bg1"/>
                </a:solidFill>
              </a:rPr>
              <a:t>Background</a:t>
            </a:r>
            <a:endParaRPr kumimoji="1" lang="zh-CN" altLang="en-US" sz="4000" dirty="0">
              <a:solidFill>
                <a:schemeClr val="bg1"/>
              </a:solidFill>
            </a:endParaRPr>
          </a:p>
        </p:txBody>
      </p:sp>
      <p:pic>
        <p:nvPicPr>
          <p:cNvPr id="7" name="图片 6">
            <a:extLst>
              <a:ext uri="{FF2B5EF4-FFF2-40B4-BE49-F238E27FC236}">
                <a16:creationId xmlns:a16="http://schemas.microsoft.com/office/drawing/2014/main" id="{2F6EEDFB-6557-D94B-8E16-37DD0D439B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2566" y="1622286"/>
            <a:ext cx="6987145" cy="3930857"/>
          </a:xfrm>
          <a:prstGeom prst="rect">
            <a:avLst/>
          </a:prstGeom>
        </p:spPr>
      </p:pic>
      <p:sp>
        <p:nvSpPr>
          <p:cNvPr id="10" name="文本框 9">
            <a:extLst>
              <a:ext uri="{FF2B5EF4-FFF2-40B4-BE49-F238E27FC236}">
                <a16:creationId xmlns:a16="http://schemas.microsoft.com/office/drawing/2014/main" id="{81CEFEFE-1604-5B40-B27D-F043E6EF94B6}"/>
              </a:ext>
            </a:extLst>
          </p:cNvPr>
          <p:cNvSpPr txBox="1"/>
          <p:nvPr/>
        </p:nvSpPr>
        <p:spPr>
          <a:xfrm>
            <a:off x="1686482" y="1477962"/>
            <a:ext cx="8819036" cy="3046988"/>
          </a:xfrm>
          <a:prstGeom prst="rect">
            <a:avLst/>
          </a:prstGeom>
          <a:noFill/>
        </p:spPr>
        <p:txBody>
          <a:bodyPr wrap="square" rtlCol="0">
            <a:spAutoFit/>
          </a:bodyPr>
          <a:lstStyle/>
          <a:p>
            <a:r>
              <a:rPr kumimoji="1" lang="zh-CN" altLang="en-US" sz="2400" dirty="0">
                <a:solidFill>
                  <a:schemeClr val="bg1"/>
                </a:solidFill>
              </a:rPr>
              <a:t>  </a:t>
            </a:r>
            <a:r>
              <a:rPr kumimoji="1" lang="en-US" altLang="zh-CN" sz="2400" dirty="0">
                <a:solidFill>
                  <a:schemeClr val="bg1"/>
                </a:solidFill>
              </a:rPr>
              <a:t>For</a:t>
            </a:r>
            <a:r>
              <a:rPr kumimoji="1" lang="zh-CN" altLang="en-US" sz="2400" dirty="0">
                <a:solidFill>
                  <a:schemeClr val="bg1"/>
                </a:solidFill>
              </a:rPr>
              <a:t> </a:t>
            </a:r>
            <a:r>
              <a:rPr kumimoji="1" lang="en-US" altLang="zh-CN" sz="2400" dirty="0">
                <a:solidFill>
                  <a:schemeClr val="bg1"/>
                </a:solidFill>
              </a:rPr>
              <a:t>making</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a:solidFill>
                  <a:schemeClr val="bg1"/>
                </a:solidFill>
              </a:rPr>
              <a:t>wave</a:t>
            </a:r>
            <a:r>
              <a:rPr kumimoji="1" lang="zh-CN" altLang="en-US" sz="2400" dirty="0">
                <a:solidFill>
                  <a:schemeClr val="bg1"/>
                </a:solidFill>
              </a:rPr>
              <a:t> </a:t>
            </a:r>
            <a:r>
              <a:rPr kumimoji="1" lang="en-US" altLang="zh-CN" sz="2400" dirty="0">
                <a:solidFill>
                  <a:schemeClr val="bg1"/>
                </a:solidFill>
              </a:rPr>
              <a:t>of</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a:solidFill>
                  <a:schemeClr val="bg1"/>
                </a:solidFill>
              </a:rPr>
              <a:t>sea,</a:t>
            </a:r>
            <a:r>
              <a:rPr kumimoji="1" lang="zh-CN" altLang="en-US" sz="2400" dirty="0">
                <a:solidFill>
                  <a:schemeClr val="bg1"/>
                </a:solidFill>
              </a:rPr>
              <a:t> </a:t>
            </a:r>
            <a:r>
              <a:rPr kumimoji="1" lang="en-US" altLang="zh-CN" sz="2400" dirty="0">
                <a:solidFill>
                  <a:schemeClr val="bg1"/>
                </a:solidFill>
              </a:rPr>
              <a:t>We</a:t>
            </a:r>
            <a:r>
              <a:rPr kumimoji="1" lang="zh-CN" altLang="en-US" sz="2400" dirty="0">
                <a:solidFill>
                  <a:schemeClr val="bg1"/>
                </a:solidFill>
              </a:rPr>
              <a:t> </a:t>
            </a:r>
            <a:r>
              <a:rPr kumimoji="1" lang="en-US" altLang="zh-CN" sz="2400" dirty="0">
                <a:solidFill>
                  <a:schemeClr val="bg1"/>
                </a:solidFill>
              </a:rPr>
              <a:t>have</a:t>
            </a:r>
            <a:r>
              <a:rPr kumimoji="1" lang="zh-CN" altLang="en-US" sz="2400" dirty="0">
                <a:solidFill>
                  <a:schemeClr val="bg1"/>
                </a:solidFill>
              </a:rPr>
              <a:t> </a:t>
            </a:r>
            <a:r>
              <a:rPr kumimoji="1" lang="en-US" altLang="zh-CN" sz="2400" dirty="0">
                <a:solidFill>
                  <a:schemeClr val="bg1"/>
                </a:solidFill>
              </a:rPr>
              <a:t>used</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err="1">
                <a:solidFill>
                  <a:schemeClr val="bg1"/>
                </a:solidFill>
              </a:rPr>
              <a:t>canvas.draw</a:t>
            </a:r>
            <a:r>
              <a:rPr kumimoji="1" lang="en-US" altLang="zh-CN" sz="2400" dirty="0">
                <a:solidFill>
                  <a:schemeClr val="bg1"/>
                </a:solidFill>
              </a:rPr>
              <a:t>-polygon</a:t>
            </a:r>
            <a:r>
              <a:rPr kumimoji="1" lang="zh-CN" altLang="en-US" sz="2400" dirty="0">
                <a:solidFill>
                  <a:schemeClr val="bg1"/>
                </a:solidFill>
              </a:rPr>
              <a:t> </a:t>
            </a:r>
            <a:r>
              <a:rPr kumimoji="1" lang="en-US" altLang="zh-CN" sz="2400" dirty="0">
                <a:solidFill>
                  <a:schemeClr val="bg1"/>
                </a:solidFill>
              </a:rPr>
              <a:t>method</a:t>
            </a:r>
            <a:r>
              <a:rPr kumimoji="1" lang="zh-CN" altLang="en-US" sz="2400" dirty="0">
                <a:solidFill>
                  <a:schemeClr val="bg1"/>
                </a:solidFill>
              </a:rPr>
              <a:t> </a:t>
            </a:r>
            <a:r>
              <a:rPr kumimoji="1" lang="en-US" altLang="zh-CN" sz="2400" dirty="0">
                <a:solidFill>
                  <a:schemeClr val="bg1"/>
                </a:solidFill>
              </a:rPr>
              <a:t>and</a:t>
            </a:r>
            <a:r>
              <a:rPr kumimoji="1" lang="zh-CN" altLang="en-US" sz="2400" dirty="0">
                <a:solidFill>
                  <a:schemeClr val="bg1"/>
                </a:solidFill>
              </a:rPr>
              <a:t> </a:t>
            </a:r>
            <a:r>
              <a:rPr kumimoji="1" lang="en-US" altLang="zh-CN" sz="2400" dirty="0">
                <a:solidFill>
                  <a:schemeClr val="bg1"/>
                </a:solidFill>
              </a:rPr>
              <a:t>because</a:t>
            </a:r>
            <a:r>
              <a:rPr kumimoji="1" lang="zh-CN" altLang="en-US" sz="2400" dirty="0">
                <a:solidFill>
                  <a:schemeClr val="bg1"/>
                </a:solidFill>
              </a:rPr>
              <a:t> </a:t>
            </a:r>
            <a:r>
              <a:rPr kumimoji="1" lang="en-US" altLang="zh-CN" sz="2400" dirty="0">
                <a:solidFill>
                  <a:schemeClr val="bg1"/>
                </a:solidFill>
              </a:rPr>
              <a:t>there</a:t>
            </a:r>
            <a:r>
              <a:rPr kumimoji="1" lang="zh-CN" altLang="en-US" sz="2400" dirty="0">
                <a:solidFill>
                  <a:schemeClr val="bg1"/>
                </a:solidFill>
              </a:rPr>
              <a:t> </a:t>
            </a:r>
            <a:r>
              <a:rPr kumimoji="1" lang="en-US" altLang="zh-CN" sz="2400" dirty="0">
                <a:solidFill>
                  <a:schemeClr val="bg1"/>
                </a:solidFill>
              </a:rPr>
              <a:t>are</a:t>
            </a:r>
            <a:r>
              <a:rPr kumimoji="1" lang="zh-CN" altLang="en-US" sz="2400" dirty="0">
                <a:solidFill>
                  <a:schemeClr val="bg1"/>
                </a:solidFill>
              </a:rPr>
              <a:t> </a:t>
            </a:r>
            <a:r>
              <a:rPr kumimoji="1" lang="en-US" altLang="zh-CN" sz="2400" dirty="0">
                <a:solidFill>
                  <a:schemeClr val="bg1"/>
                </a:solidFill>
              </a:rPr>
              <a:t>lots</a:t>
            </a:r>
            <a:r>
              <a:rPr kumimoji="1" lang="zh-CN" altLang="en-US" sz="2400" dirty="0">
                <a:solidFill>
                  <a:schemeClr val="bg1"/>
                </a:solidFill>
              </a:rPr>
              <a:t> </a:t>
            </a:r>
            <a:r>
              <a:rPr kumimoji="1" lang="en-US" altLang="zh-CN" sz="2400" dirty="0">
                <a:solidFill>
                  <a:schemeClr val="bg1"/>
                </a:solidFill>
              </a:rPr>
              <a:t>of</a:t>
            </a:r>
            <a:r>
              <a:rPr kumimoji="1" lang="zh-CN" altLang="en-US" sz="2400" dirty="0">
                <a:solidFill>
                  <a:schemeClr val="bg1"/>
                </a:solidFill>
              </a:rPr>
              <a:t> </a:t>
            </a:r>
            <a:r>
              <a:rPr kumimoji="1" lang="en-US" altLang="zh-CN" sz="2400" dirty="0">
                <a:solidFill>
                  <a:schemeClr val="bg1"/>
                </a:solidFill>
              </a:rPr>
              <a:t>waves</a:t>
            </a:r>
            <a:r>
              <a:rPr kumimoji="1" lang="zh-CN" altLang="en-US" sz="2400" dirty="0">
                <a:solidFill>
                  <a:schemeClr val="bg1"/>
                </a:solidFill>
              </a:rPr>
              <a:t> </a:t>
            </a:r>
            <a:r>
              <a:rPr kumimoji="1" lang="en-US" altLang="zh-CN" sz="2400" dirty="0">
                <a:solidFill>
                  <a:schemeClr val="bg1"/>
                </a:solidFill>
              </a:rPr>
              <a:t>with</a:t>
            </a:r>
            <a:r>
              <a:rPr kumimoji="1" lang="zh-CN" altLang="en-US" sz="2400" dirty="0">
                <a:solidFill>
                  <a:schemeClr val="bg1"/>
                </a:solidFill>
              </a:rPr>
              <a:t> </a:t>
            </a:r>
            <a:r>
              <a:rPr kumimoji="1" lang="en-US" altLang="zh-CN" sz="2400" dirty="0">
                <a:solidFill>
                  <a:schemeClr val="bg1"/>
                </a:solidFill>
              </a:rPr>
              <a:t>different</a:t>
            </a:r>
            <a:r>
              <a:rPr kumimoji="1" lang="zh-CN" altLang="en-US" sz="2400" dirty="0">
                <a:solidFill>
                  <a:schemeClr val="bg1"/>
                </a:solidFill>
              </a:rPr>
              <a:t> </a:t>
            </a:r>
            <a:r>
              <a:rPr kumimoji="1" lang="en-US" altLang="zh-CN" sz="2400" dirty="0">
                <a:solidFill>
                  <a:schemeClr val="bg1"/>
                </a:solidFill>
              </a:rPr>
              <a:t>speeds</a:t>
            </a:r>
            <a:r>
              <a:rPr kumimoji="1" lang="zh-CN" altLang="en-US" sz="2400" dirty="0">
                <a:solidFill>
                  <a:schemeClr val="bg1"/>
                </a:solidFill>
              </a:rPr>
              <a:t> </a:t>
            </a:r>
            <a:r>
              <a:rPr kumimoji="1" lang="en-US" altLang="zh-CN" sz="2400" dirty="0">
                <a:solidFill>
                  <a:schemeClr val="bg1"/>
                </a:solidFill>
              </a:rPr>
              <a:t>and</a:t>
            </a:r>
            <a:r>
              <a:rPr kumimoji="1" lang="zh-CN" altLang="en-US" sz="2400" dirty="0">
                <a:solidFill>
                  <a:schemeClr val="bg1"/>
                </a:solidFill>
              </a:rPr>
              <a:t> </a:t>
            </a:r>
            <a:r>
              <a:rPr kumimoji="1" lang="en-US" altLang="zh-CN" sz="2400" dirty="0">
                <a:solidFill>
                  <a:schemeClr val="bg1"/>
                </a:solidFill>
              </a:rPr>
              <a:t>direction</a:t>
            </a:r>
            <a:r>
              <a:rPr kumimoji="1" lang="zh-CN" altLang="en-US" sz="2400" dirty="0">
                <a:solidFill>
                  <a:schemeClr val="bg1"/>
                </a:solidFill>
              </a:rPr>
              <a:t> </a:t>
            </a:r>
            <a:r>
              <a:rPr kumimoji="1" lang="en-US" altLang="zh-CN" sz="2400" dirty="0">
                <a:solidFill>
                  <a:schemeClr val="bg1"/>
                </a:solidFill>
              </a:rPr>
              <a:t>so</a:t>
            </a:r>
            <a:r>
              <a:rPr kumimoji="1" lang="zh-CN" altLang="en-US" sz="2400" dirty="0">
                <a:solidFill>
                  <a:schemeClr val="bg1"/>
                </a:solidFill>
              </a:rPr>
              <a:t> </a:t>
            </a:r>
            <a:r>
              <a:rPr kumimoji="1" lang="en-US" altLang="zh-CN" sz="2400" dirty="0">
                <a:solidFill>
                  <a:schemeClr val="bg1"/>
                </a:solidFill>
              </a:rPr>
              <a:t>we</a:t>
            </a:r>
            <a:r>
              <a:rPr kumimoji="1" lang="zh-CN" altLang="en-US" sz="2400" dirty="0">
                <a:solidFill>
                  <a:schemeClr val="bg1"/>
                </a:solidFill>
              </a:rPr>
              <a:t> </a:t>
            </a:r>
            <a:r>
              <a:rPr kumimoji="1" lang="en-US" altLang="zh-CN" sz="2400" dirty="0">
                <a:solidFill>
                  <a:schemeClr val="bg1"/>
                </a:solidFill>
              </a:rPr>
              <a:t>need</a:t>
            </a:r>
            <a:r>
              <a:rPr kumimoji="1" lang="zh-CN" altLang="en-US" sz="2400" dirty="0">
                <a:solidFill>
                  <a:schemeClr val="bg1"/>
                </a:solidFill>
              </a:rPr>
              <a:t> </a:t>
            </a:r>
            <a:r>
              <a:rPr kumimoji="1" lang="en-US" altLang="zh-CN" sz="2400" dirty="0">
                <a:solidFill>
                  <a:schemeClr val="bg1"/>
                </a:solidFill>
              </a:rPr>
              <a:t>a</a:t>
            </a:r>
            <a:r>
              <a:rPr kumimoji="1" lang="zh-CN" altLang="en-US" sz="2400" dirty="0">
                <a:solidFill>
                  <a:schemeClr val="bg1"/>
                </a:solidFill>
              </a:rPr>
              <a:t> </a:t>
            </a:r>
            <a:r>
              <a:rPr kumimoji="1" lang="en-US" altLang="zh-CN" sz="2400" dirty="0">
                <a:solidFill>
                  <a:schemeClr val="bg1"/>
                </a:solidFill>
              </a:rPr>
              <a:t>list</a:t>
            </a:r>
            <a:r>
              <a:rPr kumimoji="1" lang="zh-CN" altLang="en-US" sz="2400" dirty="0">
                <a:solidFill>
                  <a:schemeClr val="bg1"/>
                </a:solidFill>
              </a:rPr>
              <a:t> </a:t>
            </a:r>
            <a:r>
              <a:rPr kumimoji="1" lang="en-US" altLang="zh-CN" sz="2400" dirty="0">
                <a:solidFill>
                  <a:schemeClr val="bg1"/>
                </a:solidFill>
              </a:rPr>
              <a:t>to</a:t>
            </a:r>
            <a:r>
              <a:rPr kumimoji="1" lang="zh-CN" altLang="en-US" sz="2400" dirty="0">
                <a:solidFill>
                  <a:schemeClr val="bg1"/>
                </a:solidFill>
              </a:rPr>
              <a:t> </a:t>
            </a:r>
            <a:r>
              <a:rPr kumimoji="1" lang="en-US" altLang="zh-CN" sz="2400" dirty="0">
                <a:solidFill>
                  <a:schemeClr val="bg1"/>
                </a:solidFill>
              </a:rPr>
              <a:t>save</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a:solidFill>
                  <a:schemeClr val="bg1"/>
                </a:solidFill>
              </a:rPr>
              <a:t>all</a:t>
            </a:r>
            <a:r>
              <a:rPr kumimoji="1" lang="zh-CN" altLang="en-US" sz="2400" dirty="0">
                <a:solidFill>
                  <a:schemeClr val="bg1"/>
                </a:solidFill>
              </a:rPr>
              <a:t> </a:t>
            </a:r>
            <a:r>
              <a:rPr kumimoji="1" lang="en-US" altLang="zh-CN" sz="2400" dirty="0">
                <a:solidFill>
                  <a:schemeClr val="bg1"/>
                </a:solidFill>
              </a:rPr>
              <a:t>position</a:t>
            </a:r>
            <a:r>
              <a:rPr kumimoji="1" lang="zh-CN" altLang="en-US" sz="2400" dirty="0">
                <a:solidFill>
                  <a:schemeClr val="bg1"/>
                </a:solidFill>
              </a:rPr>
              <a:t> </a:t>
            </a:r>
            <a:r>
              <a:rPr kumimoji="1" lang="en-US" altLang="zh-CN" sz="2400" dirty="0">
                <a:solidFill>
                  <a:schemeClr val="bg1"/>
                </a:solidFill>
              </a:rPr>
              <a:t>of</a:t>
            </a:r>
            <a:r>
              <a:rPr kumimoji="1" lang="zh-CN" altLang="en-US" sz="2400" dirty="0">
                <a:solidFill>
                  <a:schemeClr val="bg1"/>
                </a:solidFill>
              </a:rPr>
              <a:t> </a:t>
            </a:r>
            <a:r>
              <a:rPr kumimoji="1" lang="en-US" altLang="zh-CN" sz="2400" dirty="0">
                <a:solidFill>
                  <a:schemeClr val="bg1"/>
                </a:solidFill>
              </a:rPr>
              <a:t>waves.</a:t>
            </a:r>
          </a:p>
          <a:p>
            <a:r>
              <a:rPr kumimoji="1" lang="zh-CN" altLang="en-US" sz="2400" dirty="0">
                <a:solidFill>
                  <a:schemeClr val="bg1"/>
                </a:solidFill>
              </a:rPr>
              <a:t>  </a:t>
            </a:r>
            <a:r>
              <a:rPr kumimoji="1" lang="en-US" altLang="zh-CN" sz="2400" dirty="0">
                <a:solidFill>
                  <a:schemeClr val="bg1"/>
                </a:solidFill>
              </a:rPr>
              <a:t>For</a:t>
            </a:r>
            <a:r>
              <a:rPr kumimoji="1" lang="zh-CN" altLang="en-US" sz="2400" dirty="0">
                <a:solidFill>
                  <a:schemeClr val="bg1"/>
                </a:solidFill>
              </a:rPr>
              <a:t> </a:t>
            </a:r>
            <a:r>
              <a:rPr kumimoji="1" lang="en-US" altLang="zh-CN" sz="2400" dirty="0">
                <a:solidFill>
                  <a:schemeClr val="bg1"/>
                </a:solidFill>
              </a:rPr>
              <a:t>making</a:t>
            </a:r>
            <a:r>
              <a:rPr kumimoji="1" lang="zh-CN" altLang="en-US" sz="2400" dirty="0">
                <a:solidFill>
                  <a:schemeClr val="bg1"/>
                </a:solidFill>
              </a:rPr>
              <a:t> </a:t>
            </a:r>
            <a:r>
              <a:rPr kumimoji="1" lang="en-US" altLang="zh-CN" sz="2400" dirty="0">
                <a:solidFill>
                  <a:schemeClr val="bg1"/>
                </a:solidFill>
              </a:rPr>
              <a:t>all</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a:solidFill>
                  <a:schemeClr val="bg1"/>
                </a:solidFill>
              </a:rPr>
              <a:t>background</a:t>
            </a:r>
            <a:r>
              <a:rPr kumimoji="1" lang="zh-CN" altLang="en-US" sz="2400" dirty="0">
                <a:solidFill>
                  <a:schemeClr val="bg1"/>
                </a:solidFill>
              </a:rPr>
              <a:t> </a:t>
            </a:r>
            <a:r>
              <a:rPr kumimoji="1" lang="en-US" altLang="zh-CN" sz="2400" dirty="0">
                <a:solidFill>
                  <a:schemeClr val="bg1"/>
                </a:solidFill>
              </a:rPr>
              <a:t>more</a:t>
            </a:r>
            <a:r>
              <a:rPr kumimoji="1" lang="zh-CN" altLang="en-US" sz="2400" dirty="0">
                <a:solidFill>
                  <a:schemeClr val="bg1"/>
                </a:solidFill>
              </a:rPr>
              <a:t> </a:t>
            </a:r>
            <a:r>
              <a:rPr kumimoji="1" lang="en-US" altLang="zh-CN" sz="2400" dirty="0">
                <a:solidFill>
                  <a:schemeClr val="bg1"/>
                </a:solidFill>
              </a:rPr>
              <a:t>beautiful</a:t>
            </a:r>
            <a:r>
              <a:rPr kumimoji="1" lang="zh-CN" altLang="en-US" sz="2400" dirty="0">
                <a:solidFill>
                  <a:schemeClr val="bg1"/>
                </a:solidFill>
              </a:rPr>
              <a:t> </a:t>
            </a:r>
            <a:r>
              <a:rPr kumimoji="1" lang="en-US" altLang="zh-CN" sz="2400" dirty="0">
                <a:solidFill>
                  <a:schemeClr val="bg1"/>
                </a:solidFill>
              </a:rPr>
              <a:t>and</a:t>
            </a:r>
            <a:r>
              <a:rPr kumimoji="1" lang="zh-CN" altLang="en-US" sz="2400" dirty="0">
                <a:solidFill>
                  <a:schemeClr val="bg1"/>
                </a:solidFill>
              </a:rPr>
              <a:t> </a:t>
            </a:r>
            <a:r>
              <a:rPr kumimoji="1" lang="en-US" altLang="zh-CN" sz="2400" dirty="0">
                <a:solidFill>
                  <a:schemeClr val="bg1"/>
                </a:solidFill>
              </a:rPr>
              <a:t>dynamic,</a:t>
            </a:r>
            <a:r>
              <a:rPr kumimoji="1" lang="zh-CN" altLang="en-US" sz="2400" dirty="0">
                <a:solidFill>
                  <a:schemeClr val="bg1"/>
                </a:solidFill>
              </a:rPr>
              <a:t> </a:t>
            </a:r>
            <a:r>
              <a:rPr kumimoji="1" lang="en-US" altLang="zh-CN" sz="2400" dirty="0">
                <a:solidFill>
                  <a:schemeClr val="bg1"/>
                </a:solidFill>
              </a:rPr>
              <a:t>we</a:t>
            </a:r>
            <a:r>
              <a:rPr kumimoji="1" lang="zh-CN" altLang="en-US" sz="2400" dirty="0">
                <a:solidFill>
                  <a:schemeClr val="bg1"/>
                </a:solidFill>
              </a:rPr>
              <a:t> </a:t>
            </a:r>
            <a:r>
              <a:rPr kumimoji="1" lang="en-US" altLang="zh-CN" sz="2400" dirty="0">
                <a:solidFill>
                  <a:schemeClr val="bg1"/>
                </a:solidFill>
              </a:rPr>
              <a:t>have</a:t>
            </a:r>
            <a:r>
              <a:rPr kumimoji="1" lang="zh-CN" altLang="en-US" sz="2400" dirty="0">
                <a:solidFill>
                  <a:schemeClr val="bg1"/>
                </a:solidFill>
              </a:rPr>
              <a:t> </a:t>
            </a:r>
            <a:r>
              <a:rPr kumimoji="1" lang="en-US" altLang="zh-CN" sz="2400" dirty="0">
                <a:solidFill>
                  <a:schemeClr val="bg1"/>
                </a:solidFill>
              </a:rPr>
              <a:t>created</a:t>
            </a:r>
            <a:r>
              <a:rPr kumimoji="1" lang="zh-CN" altLang="en-US" sz="2400" dirty="0">
                <a:solidFill>
                  <a:schemeClr val="bg1"/>
                </a:solidFill>
              </a:rPr>
              <a:t> </a:t>
            </a:r>
            <a:r>
              <a:rPr kumimoji="1" lang="en-US" altLang="zh-CN" sz="2400" dirty="0">
                <a:solidFill>
                  <a:schemeClr val="bg1"/>
                </a:solidFill>
              </a:rPr>
              <a:t>a</a:t>
            </a:r>
            <a:r>
              <a:rPr kumimoji="1" lang="zh-CN" altLang="en-US" sz="2400" dirty="0">
                <a:solidFill>
                  <a:schemeClr val="bg1"/>
                </a:solidFill>
              </a:rPr>
              <a:t> </a:t>
            </a:r>
            <a:r>
              <a:rPr kumimoji="1" lang="en-US" altLang="zh-CN" sz="2400" dirty="0">
                <a:solidFill>
                  <a:schemeClr val="bg1"/>
                </a:solidFill>
              </a:rPr>
              <a:t>sprite-sheet</a:t>
            </a:r>
            <a:r>
              <a:rPr kumimoji="1" lang="zh-CN" altLang="en-US" sz="2400" dirty="0">
                <a:solidFill>
                  <a:schemeClr val="bg1"/>
                </a:solidFill>
              </a:rPr>
              <a:t> </a:t>
            </a:r>
            <a:r>
              <a:rPr kumimoji="1" lang="en-US" altLang="zh-CN" sz="2400" dirty="0">
                <a:solidFill>
                  <a:schemeClr val="bg1"/>
                </a:solidFill>
              </a:rPr>
              <a:t>class</a:t>
            </a:r>
            <a:r>
              <a:rPr kumimoji="1" lang="zh-CN" altLang="en-US" sz="2400" dirty="0">
                <a:solidFill>
                  <a:schemeClr val="bg1"/>
                </a:solidFill>
              </a:rPr>
              <a:t> </a:t>
            </a:r>
            <a:r>
              <a:rPr kumimoji="1" lang="en-US" altLang="zh-CN" sz="2400" dirty="0">
                <a:solidFill>
                  <a:schemeClr val="bg1"/>
                </a:solidFill>
              </a:rPr>
              <a:t>to</a:t>
            </a:r>
            <a:r>
              <a:rPr kumimoji="1" lang="zh-CN" altLang="en-US" sz="2400" dirty="0">
                <a:solidFill>
                  <a:schemeClr val="bg1"/>
                </a:solidFill>
              </a:rPr>
              <a:t> </a:t>
            </a:r>
            <a:r>
              <a:rPr kumimoji="1" lang="en-US" altLang="zh-CN" sz="2400" dirty="0">
                <a:solidFill>
                  <a:schemeClr val="bg1"/>
                </a:solidFill>
              </a:rPr>
              <a:t>iterate</a:t>
            </a:r>
            <a:r>
              <a:rPr kumimoji="1" lang="zh-CN" altLang="en-US" sz="2400" dirty="0">
                <a:solidFill>
                  <a:schemeClr val="bg1"/>
                </a:solidFill>
              </a:rPr>
              <a:t> </a:t>
            </a:r>
            <a:r>
              <a:rPr kumimoji="1" lang="en-US" altLang="zh-CN" sz="2400" dirty="0" err="1">
                <a:solidFill>
                  <a:schemeClr val="bg1"/>
                </a:solidFill>
              </a:rPr>
              <a:t>spirite</a:t>
            </a:r>
            <a:r>
              <a:rPr kumimoji="1" lang="en-US" altLang="zh-CN" sz="2400" dirty="0">
                <a:solidFill>
                  <a:schemeClr val="bg1"/>
                </a:solidFill>
              </a:rPr>
              <a:t>-sheet.</a:t>
            </a:r>
          </a:p>
          <a:p>
            <a:r>
              <a:rPr kumimoji="1" lang="zh-CN" altLang="en-US" sz="2400" dirty="0">
                <a:solidFill>
                  <a:schemeClr val="bg1"/>
                </a:solidFill>
              </a:rPr>
              <a:t>  </a:t>
            </a:r>
            <a:r>
              <a:rPr kumimoji="1" lang="en-US" altLang="zh-CN" sz="2400" dirty="0">
                <a:solidFill>
                  <a:schemeClr val="bg1"/>
                </a:solidFill>
              </a:rPr>
              <a:t>And</a:t>
            </a:r>
            <a:r>
              <a:rPr kumimoji="1" lang="zh-CN" altLang="en-US" sz="2400" dirty="0">
                <a:solidFill>
                  <a:schemeClr val="bg1"/>
                </a:solidFill>
              </a:rPr>
              <a:t>  </a:t>
            </a:r>
            <a:r>
              <a:rPr kumimoji="1" lang="en-US" altLang="zh-CN" sz="2400" dirty="0">
                <a:solidFill>
                  <a:schemeClr val="bg1"/>
                </a:solidFill>
              </a:rPr>
              <a:t>then,</a:t>
            </a:r>
            <a:r>
              <a:rPr kumimoji="1" lang="zh-CN" altLang="en-US" sz="2400" dirty="0">
                <a:solidFill>
                  <a:schemeClr val="bg1"/>
                </a:solidFill>
              </a:rPr>
              <a:t> </a:t>
            </a:r>
            <a:r>
              <a:rPr kumimoji="1" lang="en-US" altLang="zh-CN" sz="2400" dirty="0">
                <a:solidFill>
                  <a:schemeClr val="bg1"/>
                </a:solidFill>
              </a:rPr>
              <a:t>in</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err="1">
                <a:solidFill>
                  <a:schemeClr val="bg1"/>
                </a:solidFill>
              </a:rPr>
              <a:t>background.py</a:t>
            </a:r>
            <a:r>
              <a:rPr kumimoji="1" lang="zh-CN" altLang="en-US" sz="2400" dirty="0">
                <a:solidFill>
                  <a:schemeClr val="bg1"/>
                </a:solidFill>
              </a:rPr>
              <a:t> </a:t>
            </a:r>
            <a:r>
              <a:rPr kumimoji="1" lang="en-US" altLang="zh-CN" sz="2400" dirty="0">
                <a:solidFill>
                  <a:schemeClr val="bg1"/>
                </a:solidFill>
              </a:rPr>
              <a:t>has</a:t>
            </a:r>
            <a:r>
              <a:rPr kumimoji="1" lang="zh-CN" altLang="en-US" sz="2400" dirty="0">
                <a:solidFill>
                  <a:schemeClr val="bg1"/>
                </a:solidFill>
              </a:rPr>
              <a:t> </a:t>
            </a:r>
            <a:r>
              <a:rPr kumimoji="1" lang="en-US" altLang="zh-CN" sz="2400" dirty="0">
                <a:solidFill>
                  <a:schemeClr val="bg1"/>
                </a:solidFill>
              </a:rPr>
              <a:t>used</a:t>
            </a:r>
            <a:r>
              <a:rPr kumimoji="1" lang="zh-CN" altLang="en-US" sz="2400" dirty="0">
                <a:solidFill>
                  <a:schemeClr val="bg1"/>
                </a:solidFill>
              </a:rPr>
              <a:t> </a:t>
            </a:r>
            <a:r>
              <a:rPr kumimoji="1" lang="en-US" altLang="zh-CN" sz="2400" dirty="0">
                <a:solidFill>
                  <a:schemeClr val="bg1"/>
                </a:solidFill>
              </a:rPr>
              <a:t>too</a:t>
            </a:r>
            <a:r>
              <a:rPr kumimoji="1" lang="zh-CN" altLang="en-US" sz="2400" dirty="0">
                <a:solidFill>
                  <a:schemeClr val="bg1"/>
                </a:solidFill>
              </a:rPr>
              <a:t> </a:t>
            </a:r>
            <a:r>
              <a:rPr kumimoji="1" lang="en-US" altLang="zh-CN" sz="2400" dirty="0">
                <a:solidFill>
                  <a:schemeClr val="bg1"/>
                </a:solidFill>
              </a:rPr>
              <a:t>many</a:t>
            </a:r>
            <a:r>
              <a:rPr kumimoji="1" lang="zh-CN" altLang="en-US" sz="2400" dirty="0">
                <a:solidFill>
                  <a:schemeClr val="bg1"/>
                </a:solidFill>
              </a:rPr>
              <a:t> </a:t>
            </a:r>
            <a:r>
              <a:rPr kumimoji="1" lang="en-US" altLang="zh-CN" sz="2400" dirty="0">
                <a:solidFill>
                  <a:schemeClr val="bg1"/>
                </a:solidFill>
              </a:rPr>
              <a:t>the</a:t>
            </a:r>
            <a:r>
              <a:rPr kumimoji="1" lang="zh-CN" altLang="en-US" sz="2400" dirty="0">
                <a:solidFill>
                  <a:schemeClr val="bg1"/>
                </a:solidFill>
              </a:rPr>
              <a:t> </a:t>
            </a:r>
            <a:r>
              <a:rPr kumimoji="1" lang="en-US" altLang="zh-CN" sz="2400" dirty="0">
                <a:solidFill>
                  <a:schemeClr val="bg1"/>
                </a:solidFill>
              </a:rPr>
              <a:t>function</a:t>
            </a:r>
            <a:r>
              <a:rPr kumimoji="1" lang="zh-CN" altLang="en-US" sz="2400" dirty="0">
                <a:solidFill>
                  <a:schemeClr val="bg1"/>
                </a:solidFill>
              </a:rPr>
              <a:t> </a:t>
            </a:r>
            <a:r>
              <a:rPr kumimoji="1" lang="en-US" altLang="zh-CN" sz="2400" dirty="0">
                <a:solidFill>
                  <a:schemeClr val="bg1"/>
                </a:solidFill>
              </a:rPr>
              <a:t>of</a:t>
            </a:r>
            <a:r>
              <a:rPr kumimoji="1" lang="zh-CN" altLang="en-US" sz="2400" dirty="0">
                <a:solidFill>
                  <a:schemeClr val="bg1"/>
                </a:solidFill>
              </a:rPr>
              <a:t> </a:t>
            </a:r>
            <a:r>
              <a:rPr kumimoji="1" lang="en-US" altLang="zh-CN" sz="2400" dirty="0" err="1">
                <a:solidFill>
                  <a:schemeClr val="bg1"/>
                </a:solidFill>
              </a:rPr>
              <a:t>canvas.draw</a:t>
            </a:r>
            <a:r>
              <a:rPr kumimoji="1" lang="en-US" altLang="zh-CN" sz="2400" dirty="0">
                <a:solidFill>
                  <a:schemeClr val="bg1"/>
                </a:solidFill>
              </a:rPr>
              <a:t>-image</a:t>
            </a:r>
            <a:r>
              <a:rPr kumimoji="1" lang="zh-CN" altLang="en-US" sz="2400" dirty="0">
                <a:solidFill>
                  <a:schemeClr val="bg1"/>
                </a:solidFill>
              </a:rPr>
              <a:t> </a:t>
            </a:r>
            <a:r>
              <a:rPr kumimoji="1" lang="en-US" altLang="zh-CN" sz="2400" dirty="0">
                <a:solidFill>
                  <a:schemeClr val="bg1"/>
                </a:solidFill>
              </a:rPr>
              <a:t>to</a:t>
            </a:r>
            <a:r>
              <a:rPr kumimoji="1" lang="zh-CN" altLang="en-US" sz="2400" dirty="0">
                <a:solidFill>
                  <a:schemeClr val="bg1"/>
                </a:solidFill>
              </a:rPr>
              <a:t> </a:t>
            </a:r>
            <a:r>
              <a:rPr kumimoji="1" lang="en-US" altLang="zh-CN" sz="2400" dirty="0">
                <a:solidFill>
                  <a:schemeClr val="bg1"/>
                </a:solidFill>
              </a:rPr>
              <a:t>input</a:t>
            </a:r>
            <a:r>
              <a:rPr kumimoji="1" lang="zh-CN" altLang="en-US" sz="2400" dirty="0">
                <a:solidFill>
                  <a:schemeClr val="bg1"/>
                </a:solidFill>
              </a:rPr>
              <a:t> </a:t>
            </a:r>
            <a:r>
              <a:rPr kumimoji="1" lang="en-US" altLang="zh-CN" sz="2400" dirty="0">
                <a:solidFill>
                  <a:schemeClr val="bg1"/>
                </a:solidFill>
              </a:rPr>
              <a:t>many</a:t>
            </a:r>
            <a:r>
              <a:rPr kumimoji="1" lang="zh-CN" altLang="en-US" sz="2400" dirty="0">
                <a:solidFill>
                  <a:schemeClr val="bg1"/>
                </a:solidFill>
              </a:rPr>
              <a:t> </a:t>
            </a:r>
            <a:r>
              <a:rPr kumimoji="1" lang="en-US" altLang="zh-CN" sz="2400" dirty="0">
                <a:solidFill>
                  <a:schemeClr val="bg1"/>
                </a:solidFill>
              </a:rPr>
              <a:t>pictures.</a:t>
            </a:r>
            <a:endParaRPr kumimoji="1" lang="zh-CN" altLang="en-US" sz="2400" dirty="0">
              <a:solidFill>
                <a:schemeClr val="bg1"/>
              </a:solidFill>
            </a:endParaRPr>
          </a:p>
        </p:txBody>
      </p:sp>
      <p:pic>
        <p:nvPicPr>
          <p:cNvPr id="12" name="图片 11">
            <a:extLst>
              <a:ext uri="{FF2B5EF4-FFF2-40B4-BE49-F238E27FC236}">
                <a16:creationId xmlns:a16="http://schemas.microsoft.com/office/drawing/2014/main" id="{6B906AE3-167E-1841-A50E-C0EE9777CC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9788" y="1930400"/>
            <a:ext cx="8020061" cy="2907426"/>
          </a:xfrm>
          <a:prstGeom prst="rect">
            <a:avLst/>
          </a:prstGeom>
        </p:spPr>
      </p:pic>
      <p:sp>
        <p:nvSpPr>
          <p:cNvPr id="13" name="笑脸 12">
            <a:hlinkClick r:id="rId5" action="ppaction://hlinksldjump"/>
            <a:extLst>
              <a:ext uri="{FF2B5EF4-FFF2-40B4-BE49-F238E27FC236}">
                <a16:creationId xmlns:a16="http://schemas.microsoft.com/office/drawing/2014/main" id="{E52897C5-C389-8F47-B95E-294017DB6C1B}"/>
              </a:ext>
            </a:extLst>
          </p:cNvPr>
          <p:cNvSpPr/>
          <p:nvPr/>
        </p:nvSpPr>
        <p:spPr>
          <a:xfrm>
            <a:off x="11019869" y="5781778"/>
            <a:ext cx="653020" cy="690460"/>
          </a:xfrm>
          <a:prstGeom prst="smileyFac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6"/>
              </a:solidFill>
            </a:endParaRPr>
          </a:p>
        </p:txBody>
      </p:sp>
    </p:spTree>
    <p:extLst>
      <p:ext uri="{BB962C8B-B14F-4D97-AF65-F5344CB8AC3E}">
        <p14:creationId xmlns:p14="http://schemas.microsoft.com/office/powerpoint/2010/main" val="39679723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xit" presetSubtype="32" fill="hold" nodeType="clickEffect">
                                  <p:stCondLst>
                                    <p:cond delay="0"/>
                                  </p:stCondLst>
                                  <p:childTnLst>
                                    <p:anim calcmode="lin" valueType="num">
                                      <p:cBhvr>
                                        <p:cTn id="6" dur="500"/>
                                        <p:tgtEl>
                                          <p:spTgt spid="7"/>
                                        </p:tgtEl>
                                        <p:attrNameLst>
                                          <p:attrName>ppt_w</p:attrName>
                                        </p:attrNameLst>
                                      </p:cBhvr>
                                      <p:tavLst>
                                        <p:tav tm="0">
                                          <p:val>
                                            <p:strVal val="ppt_w"/>
                                          </p:val>
                                        </p:tav>
                                        <p:tav tm="100000">
                                          <p:val>
                                            <p:fltVal val="0"/>
                                          </p:val>
                                        </p:tav>
                                      </p:tavLst>
                                    </p:anim>
                                    <p:anim calcmode="lin" valueType="num">
                                      <p:cBhvr>
                                        <p:cTn id="7" dur="500"/>
                                        <p:tgtEl>
                                          <p:spTgt spid="7"/>
                                        </p:tgtEl>
                                        <p:attrNameLst>
                                          <p:attrName>ppt_h</p:attrName>
                                        </p:attrNameLst>
                                      </p:cBhvr>
                                      <p:tavLst>
                                        <p:tav tm="0">
                                          <p:val>
                                            <p:strVal val="ppt_h"/>
                                          </p:val>
                                        </p:tav>
                                        <p:tav tm="100000">
                                          <p:val>
                                            <p:fltVal val="0"/>
                                          </p:val>
                                        </p:tav>
                                      </p:tavLst>
                                    </p:anim>
                                    <p:set>
                                      <p:cBhvr>
                                        <p:cTn id="8" dur="1" fill="hold">
                                          <p:stCondLst>
                                            <p:cond delay="499"/>
                                          </p:stCondLst>
                                        </p:cTn>
                                        <p:tgtEl>
                                          <p:spTgt spid="7"/>
                                        </p:tgtEl>
                                        <p:attrNameLst>
                                          <p:attrName>style.visibility</p:attrName>
                                        </p:attrNameLst>
                                      </p:cBhvr>
                                      <p:to>
                                        <p:strVal val="hidden"/>
                                      </p:to>
                                    </p:set>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xit" presetSubtype="0" fill="hold" nodeType="clickEffect">
                                  <p:stCondLst>
                                    <p:cond delay="0"/>
                                  </p:stCondLst>
                                  <p:childTnLst>
                                    <p:animEffect transition="out" filter="fade">
                                      <p:cBhvr>
                                        <p:cTn id="17" dur="1000"/>
                                        <p:tgtEl>
                                          <p:spTgt spid="12"/>
                                        </p:tgtEl>
                                      </p:cBhvr>
                                    </p:animEffect>
                                    <p:anim calcmode="lin" valueType="num">
                                      <p:cBhvr>
                                        <p:cTn id="18" dur="1000"/>
                                        <p:tgtEl>
                                          <p:spTgt spid="12"/>
                                        </p:tgtEl>
                                        <p:attrNameLst>
                                          <p:attrName>ppt_x</p:attrName>
                                        </p:attrNameLst>
                                      </p:cBhvr>
                                      <p:tavLst>
                                        <p:tav tm="0">
                                          <p:val>
                                            <p:strVal val="ppt_x"/>
                                          </p:val>
                                        </p:tav>
                                        <p:tav tm="100000">
                                          <p:val>
                                            <p:strVal val="ppt_x"/>
                                          </p:val>
                                        </p:tav>
                                      </p:tavLst>
                                    </p:anim>
                                    <p:anim calcmode="lin" valueType="num">
                                      <p:cBhvr>
                                        <p:cTn id="19" dur="1000"/>
                                        <p:tgtEl>
                                          <p:spTgt spid="12"/>
                                        </p:tgtEl>
                                        <p:attrNameLst>
                                          <p:attrName>ppt_y</p:attrName>
                                        </p:attrNameLst>
                                      </p:cBhvr>
                                      <p:tavLst>
                                        <p:tav tm="0">
                                          <p:val>
                                            <p:strVal val="ppt_y"/>
                                          </p:val>
                                        </p:tav>
                                        <p:tav tm="100000">
                                          <p:val>
                                            <p:strVal val="ppt_y+.1"/>
                                          </p:val>
                                        </p:tav>
                                      </p:tavLst>
                                    </p:anim>
                                    <p:set>
                                      <p:cBhvr>
                                        <p:cTn id="20" dur="1" fill="hold">
                                          <p:stCondLst>
                                            <p:cond delay="999"/>
                                          </p:stCondLst>
                                        </p:cTn>
                                        <p:tgtEl>
                                          <p:spTgt spid="12"/>
                                        </p:tgtEl>
                                        <p:attrNameLst>
                                          <p:attrName>style.visibility</p:attrName>
                                        </p:attrNameLst>
                                      </p:cBhvr>
                                      <p:to>
                                        <p:strVal val="hidden"/>
                                      </p:to>
                                    </p:set>
                                  </p:childTnLst>
                                </p:cTn>
                              </p:par>
                            </p:childTnLst>
                          </p:cTn>
                        </p:par>
                        <p:par>
                          <p:cTn id="21" fill="hold">
                            <p:stCondLst>
                              <p:cond delay="1000"/>
                            </p:stCondLst>
                            <p:childTnLst>
                              <p:par>
                                <p:cTn id="22" presetID="20"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edge">
                                      <p:cBhvr>
                                        <p:cTn id="24"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2556819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4202286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0674770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8F21EAF-7C29-4CAE-9EF7-F57C28E16D4A}"/>
              </a:ext>
            </a:extLst>
          </p:cNvPr>
          <p:cNvPicPr>
            <a:picLocks noChangeAspect="1"/>
          </p:cNvPicPr>
          <p:nvPr/>
        </p:nvPicPr>
        <p:blipFill>
          <a:blip r:embed="rId2"/>
          <a:stretch>
            <a:fillRect/>
          </a:stretch>
        </p:blipFill>
        <p:spPr>
          <a:xfrm>
            <a:off x="0" y="0"/>
            <a:ext cx="12192000" cy="6858000"/>
          </a:xfrm>
          <a:prstGeom prst="rect">
            <a:avLst/>
          </a:prstGeom>
        </p:spPr>
      </p:pic>
      <p:sp>
        <p:nvSpPr>
          <p:cNvPr id="8" name="矩形 7">
            <a:extLst>
              <a:ext uri="{FF2B5EF4-FFF2-40B4-BE49-F238E27FC236}">
                <a16:creationId xmlns:a16="http://schemas.microsoft.com/office/drawing/2014/main" id="{826F8B82-7567-4215-9C11-62CD28614AEE}"/>
              </a:ext>
            </a:extLst>
          </p:cNvPr>
          <p:cNvSpPr/>
          <p:nvPr/>
        </p:nvSpPr>
        <p:spPr>
          <a:xfrm>
            <a:off x="839788" y="5275426"/>
            <a:ext cx="1062990" cy="7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a:extLst>
              <a:ext uri="{FF2B5EF4-FFF2-40B4-BE49-F238E27FC236}">
                <a16:creationId xmlns:a16="http://schemas.microsoft.com/office/drawing/2014/main" id="{8F3C0690-1BE9-4ABF-8224-5548A5B6904C}"/>
              </a:ext>
            </a:extLst>
          </p:cNvPr>
          <p:cNvSpPr txBox="1"/>
          <p:nvPr/>
        </p:nvSpPr>
        <p:spPr>
          <a:xfrm>
            <a:off x="734303" y="5534403"/>
            <a:ext cx="976549" cy="494751"/>
          </a:xfrm>
          <a:prstGeom prst="rect">
            <a:avLst/>
          </a:prstGeom>
          <a:noFill/>
        </p:spPr>
        <p:txBody>
          <a:bodyPr wrap="none" rtlCol="0">
            <a:spAutoFit/>
          </a:bodyPr>
          <a:lstStyle/>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Group</a:t>
            </a:r>
            <a:r>
              <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5000"/>
              </a:lnSpc>
            </a:pPr>
            <a:r>
              <a:rPr lang="en-US" altLang="zh-CN"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Twenty-Four</a:t>
            </a:r>
            <a:endParaRPr lang="zh-CN" altLang="en-US" sz="11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40644088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D31D0FE-B340-40EF-8E77-167CFB5B7A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24078828"/>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1398ADC-15FA-4749-B1FF-4BE8F12084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696121929"/>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B3803FD-3562-43CF-8E15-F4C7BA2512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4247473"/>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8FC663D-5934-42DB-9198-925A1E8B84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39345853"/>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B87E1251-9ACE-304C-9E62-F63306BB54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extLst>
      <p:ext uri="{BB962C8B-B14F-4D97-AF65-F5344CB8AC3E}">
        <p14:creationId xmlns:p14="http://schemas.microsoft.com/office/powerpoint/2010/main" val="1280370145"/>
      </p:ext>
    </p:extLst>
  </p:cSld>
  <p:clrMapOvr>
    <a:masterClrMapping/>
  </p:clrMapOvr>
  <mc:AlternateContent xmlns:mc="http://schemas.openxmlformats.org/markup-compatibility/2006" xmlns:p14="http://schemas.microsoft.com/office/powerpoint/2010/main">
    <mc:Choice Requires="p14">
      <p:transition spd="slow" p14:dur="1250" advClick="0" advTm="1000"/>
    </mc:Choice>
    <mc:Fallback xmlns="">
      <p:transition spd="slow" advClick="0" advTm="100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Name&quot;:&quot;正常&quot;,&quot;HeaderHeight&quot;:15.0,&quot;TopMargin&quot;:0.0,&quot;FooterHeight&quot;:9.0,&quot;BottomMargin&quot;:0.0,&quot;SideMargin&quot;:5.5,&quot;IntervalMargin&quot;:1.5,&quot;Id&quot;:&quot;GuidesStyle_Normal&quot;}"/>
  <p:tag name="ISLIDE.THEME" val="89da6171-5dfd-451f-98b4-0c795dc51d80"/>
</p:tagLst>
</file>

<file path=ppt/theme/theme1.xml><?xml version="1.0" encoding="utf-8"?>
<a:theme xmlns:a="http://schemas.openxmlformats.org/drawingml/2006/main" name="主题5">
  <a:themeElements>
    <a:clrScheme name="Simon1">
      <a:dk1>
        <a:srgbClr val="000000"/>
      </a:dk1>
      <a:lt1>
        <a:srgbClr val="FFFFFF"/>
      </a:lt1>
      <a:dk2>
        <a:srgbClr val="1F497D"/>
      </a:dk2>
      <a:lt2>
        <a:srgbClr val="EEECE1"/>
      </a:lt2>
      <a:accent1>
        <a:srgbClr val="00437F"/>
      </a:accent1>
      <a:accent2>
        <a:srgbClr val="005AAA"/>
      </a:accent2>
      <a:accent3>
        <a:srgbClr val="1EA5DD"/>
      </a:accent3>
      <a:accent4>
        <a:srgbClr val="4AB8E5"/>
      </a:accent4>
      <a:accent5>
        <a:srgbClr val="000820"/>
      </a:accent5>
      <a:accent6>
        <a:srgbClr val="ED2F2A"/>
      </a:accent6>
      <a:hlink>
        <a:srgbClr val="FFFFFF"/>
      </a:hlink>
      <a:folHlink>
        <a:srgbClr val="1EA5DD"/>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oMbd52DroEtuK4BlNZkEmN4sCsEIUfkCjwrPyz7oYEzbLArWe9gue8ZnKAkd3pd" id="{559F0F09-8270-9F41-9E41-6BDD90946057}" vid="{6879E6CE-EE0F-7047-B9AD-420E6814C3B1}"/>
    </a:ext>
  </a:extLst>
</a:theme>
</file>

<file path=ppt/theme/theme2.xml><?xml version="1.0" encoding="utf-8"?>
<a:theme xmlns:a="http://schemas.openxmlformats.org/drawingml/2006/main" name="千图海量PPT模板www.58pic.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主题5</Template>
  <TotalTime>729</TotalTime>
  <Words>367</Words>
  <Application>Microsoft Macintosh PowerPoint</Application>
  <PresentationFormat>Widescreen</PresentationFormat>
  <Paragraphs>149</Paragraphs>
  <Slides>49</Slides>
  <Notes>5</Notes>
  <HiddenSlides>0</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49</vt:i4>
      </vt:variant>
    </vt:vector>
  </HeadingPairs>
  <TitlesOfParts>
    <vt:vector size="58" baseType="lpstr">
      <vt:lpstr>等线</vt:lpstr>
      <vt:lpstr>等线 Light</vt:lpstr>
      <vt:lpstr>微软雅黑</vt:lpstr>
      <vt:lpstr>Arial</vt:lpstr>
      <vt:lpstr>Bangla MN</vt:lpstr>
      <vt:lpstr>Calibri</vt:lpstr>
      <vt:lpstr>Wingdings</vt:lpstr>
      <vt:lpstr>主题5</vt:lpstr>
      <vt:lpstr>千图海量PPT模板www.58pic.com​​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Group 24</vt:lpstr>
      <vt:lpstr>PowerPoint Presentation</vt:lpstr>
      <vt:lpstr>PowerPoint Presentation</vt:lpstr>
      <vt:lpstr>PowerPoint Presentation</vt:lpstr>
      <vt:lpstr>Conflict In Our job</vt:lpstr>
      <vt:lpstr>PowerPoint Presentation</vt:lpstr>
      <vt:lpstr>Original Intention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Structure of Our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Gu Xingrui</dc:creator>
  <cp:lastModifiedBy>Goldsmith, Tiger-Lily (2019)</cp:lastModifiedBy>
  <cp:revision>34</cp:revision>
  <cp:lastPrinted>2017-09-12T16:00:00Z</cp:lastPrinted>
  <dcterms:created xsi:type="dcterms:W3CDTF">2020-03-08T11:10:17Z</dcterms:created>
  <dcterms:modified xsi:type="dcterms:W3CDTF">2020-03-10T15:12:17Z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a9c88281-e023-4f20-a9da-4e51d6947c6f</vt:lpwstr>
  </property>
</Properties>
</file>

<file path=docProps/thumbnail.jpeg>
</file>